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3" r:id="rId2"/>
  </p:sldMasterIdLst>
  <p:notesMasterIdLst>
    <p:notesMasterId r:id="rId82"/>
  </p:notesMasterIdLst>
  <p:sldIdLst>
    <p:sldId id="256" r:id="rId3"/>
    <p:sldId id="257" r:id="rId4"/>
    <p:sldId id="258" r:id="rId5"/>
    <p:sldId id="259" r:id="rId6"/>
    <p:sldId id="277" r:id="rId7"/>
    <p:sldId id="507" r:id="rId8"/>
    <p:sldId id="428" r:id="rId9"/>
    <p:sldId id="508" r:id="rId10"/>
    <p:sldId id="285" r:id="rId11"/>
    <p:sldId id="509" r:id="rId12"/>
    <p:sldId id="510" r:id="rId13"/>
    <p:sldId id="511" r:id="rId14"/>
    <p:sldId id="283" r:id="rId15"/>
    <p:sldId id="512" r:id="rId16"/>
    <p:sldId id="513" r:id="rId17"/>
    <p:sldId id="287" r:id="rId18"/>
    <p:sldId id="492" r:id="rId19"/>
    <p:sldId id="535" r:id="rId20"/>
    <p:sldId id="534" r:id="rId21"/>
    <p:sldId id="536" r:id="rId22"/>
    <p:sldId id="537" r:id="rId23"/>
    <p:sldId id="538" r:id="rId24"/>
    <p:sldId id="539" r:id="rId25"/>
    <p:sldId id="540" r:id="rId26"/>
    <p:sldId id="541" r:id="rId27"/>
    <p:sldId id="542" r:id="rId28"/>
    <p:sldId id="543" r:id="rId29"/>
    <p:sldId id="545" r:id="rId30"/>
    <p:sldId id="546" r:id="rId31"/>
    <p:sldId id="544" r:id="rId32"/>
    <p:sldId id="547" r:id="rId33"/>
    <p:sldId id="548" r:id="rId34"/>
    <p:sldId id="549" r:id="rId35"/>
    <p:sldId id="550" r:id="rId36"/>
    <p:sldId id="552" r:id="rId37"/>
    <p:sldId id="553" r:id="rId38"/>
    <p:sldId id="554" r:id="rId39"/>
    <p:sldId id="555" r:id="rId40"/>
    <p:sldId id="556" r:id="rId41"/>
    <p:sldId id="514" r:id="rId42"/>
    <p:sldId id="482" r:id="rId43"/>
    <p:sldId id="521" r:id="rId44"/>
    <p:sldId id="461" r:id="rId45"/>
    <p:sldId id="462" r:id="rId46"/>
    <p:sldId id="471" r:id="rId47"/>
    <p:sldId id="463" r:id="rId48"/>
    <p:sldId id="558" r:id="rId49"/>
    <p:sldId id="465" r:id="rId50"/>
    <p:sldId id="531" r:id="rId51"/>
    <p:sldId id="559" r:id="rId52"/>
    <p:sldId id="468" r:id="rId53"/>
    <p:sldId id="470" r:id="rId54"/>
    <p:sldId id="532" r:id="rId55"/>
    <p:sldId id="557" r:id="rId56"/>
    <p:sldId id="515" r:id="rId57"/>
    <p:sldId id="522" r:id="rId58"/>
    <p:sldId id="317" r:id="rId59"/>
    <p:sldId id="517" r:id="rId60"/>
    <p:sldId id="523" r:id="rId61"/>
    <p:sldId id="518" r:id="rId62"/>
    <p:sldId id="490" r:id="rId63"/>
    <p:sldId id="502" r:id="rId64"/>
    <p:sldId id="505" r:id="rId65"/>
    <p:sldId id="491" r:id="rId66"/>
    <p:sldId id="524" r:id="rId67"/>
    <p:sldId id="519" r:id="rId68"/>
    <p:sldId id="525" r:id="rId69"/>
    <p:sldId id="351" r:id="rId70"/>
    <p:sldId id="352" r:id="rId71"/>
    <p:sldId id="353" r:id="rId72"/>
    <p:sldId id="355" r:id="rId73"/>
    <p:sldId id="529" r:id="rId74"/>
    <p:sldId id="528" r:id="rId75"/>
    <p:sldId id="530" r:id="rId76"/>
    <p:sldId id="560" r:id="rId77"/>
    <p:sldId id="520" r:id="rId78"/>
    <p:sldId id="526" r:id="rId79"/>
    <p:sldId id="527" r:id="rId80"/>
    <p:sldId id="357" r:id="rId81"/>
  </p:sldIdLst>
  <p:sldSz cx="12192000" cy="6858000"/>
  <p:notesSz cx="6858000" cy="9144000"/>
  <p:embeddedFontLst>
    <p:embeddedFont>
      <p:font typeface="Calibri" panose="020F0502020204030204" pitchFamily="34" charset="0"/>
      <p:regular r:id="rId83"/>
      <p:bold r:id="rId84"/>
      <p:italic r:id="rId85"/>
      <p:boldItalic r:id="rId86"/>
    </p:embeddedFont>
    <p:embeddedFont>
      <p:font typeface="Helvetica Neue" panose="020B060402020202020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16" roundtripDataSignature="AMtx7miqp4A2RVngWSsREJiMohU0y1YG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061960-A3EB-4168-88EB-EFC9EF4CC6A5}">
  <a:tblStyle styleId="{97061960-A3EB-4168-88EB-EFC9EF4CC6A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CE6"/>
          </a:solidFill>
        </a:fill>
      </a:tcStyle>
    </a:wholeTbl>
    <a:band1H>
      <a:tcTxStyle b="off" i="off"/>
      <a:tcStyle>
        <a:tcBdr/>
        <a:fill>
          <a:solidFill>
            <a:srgbClr val="FFFACA"/>
          </a:solidFill>
        </a:fill>
      </a:tcStyle>
    </a:band1H>
    <a:band2H>
      <a:tcTxStyle b="off" i="off"/>
      <a:tcStyle>
        <a:tcBdr/>
      </a:tcStyle>
    </a:band2H>
    <a:band1V>
      <a:tcTxStyle b="off" i="off"/>
      <a:tcStyle>
        <a:tcBdr/>
        <a:fill>
          <a:solidFill>
            <a:srgbClr val="FFFAC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520" autoAdjust="0"/>
  </p:normalViewPr>
  <p:slideViewPr>
    <p:cSldViewPr snapToGrid="0">
      <p:cViewPr varScale="1">
        <p:scale>
          <a:sx n="68" d="100"/>
          <a:sy n="68" d="100"/>
        </p:scale>
        <p:origin x="1238"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font" Target="fonts/font8.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8"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16" Type="http://customschemas.google.com/relationships/presentationmetadata" Target="meta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1.fntdata"/><Relationship Id="rId88"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5.fntdata"/><Relationship Id="rId61" Type="http://schemas.openxmlformats.org/officeDocument/2006/relationships/slide" Target="slides/slide59.xml"/><Relationship Id="rId82"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1eeb774cb_0_2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g71eeb774cb_0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71eeb774cb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71eeb774cb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71eeb774cb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10</a:t>
            </a:fld>
            <a:endParaRPr/>
          </a:p>
        </p:txBody>
      </p:sp>
    </p:spTree>
    <p:extLst>
      <p:ext uri="{BB962C8B-B14F-4D97-AF65-F5344CB8AC3E}">
        <p14:creationId xmlns:p14="http://schemas.microsoft.com/office/powerpoint/2010/main" val="2096895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71eeb774cb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71eeb774cb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71eeb774cb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11</a:t>
            </a:fld>
            <a:endParaRPr/>
          </a:p>
        </p:txBody>
      </p:sp>
    </p:spTree>
    <p:extLst>
      <p:ext uri="{BB962C8B-B14F-4D97-AF65-F5344CB8AC3E}">
        <p14:creationId xmlns:p14="http://schemas.microsoft.com/office/powerpoint/2010/main" val="1788306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71eeb774cb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71eeb774cb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71eeb774cb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12</a:t>
            </a:fld>
            <a:endParaRPr/>
          </a:p>
        </p:txBody>
      </p:sp>
    </p:spTree>
    <p:extLst>
      <p:ext uri="{BB962C8B-B14F-4D97-AF65-F5344CB8AC3E}">
        <p14:creationId xmlns:p14="http://schemas.microsoft.com/office/powerpoint/2010/main" val="2826826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467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6439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6" name="Google Shape;50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8307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7169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8166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1eeb774cb_0_2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1eeb774cb_0_2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71eeb774cb_0_2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2166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3493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3402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0501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660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89010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4310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9709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95999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7737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04524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06407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4580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34036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50351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926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988295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4816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2018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9107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6" name="Google Shape;50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3962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65201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9090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nl-NL" sz="1200" b="0" i="0" u="none" strike="noStrike" cap="none">
                <a:solidFill>
                  <a:schemeClr val="dk1"/>
                </a:solidFill>
                <a:effectLst/>
                <a:latin typeface="Calibri"/>
                <a:ea typeface="Calibri"/>
                <a:cs typeface="Calibri"/>
                <a:sym typeface="Calibri"/>
              </a:rPr>
              <a:t>Rol: laat toe bv om te zeggen dat Rubens een schilderij heeft Geproduceerd in de rol van schilder, of bv dat hij bij de conceptie van een Werk betrokken was als "uitvinder“.</a:t>
            </a: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16917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377857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28174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41069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98264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78571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8984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71eeb774cb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1" name="Google Shape;441;g71eeb774cb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04549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63653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72580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48045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6" name="Google Shape;50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8722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19357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703e63524f_1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4" name="Google Shape;1104;g703e63524f_1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6" name="Google Shape;50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04808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smtClean="0">
                <a:solidFill>
                  <a:schemeClr val="dk1"/>
                </a:solidFill>
                <a:latin typeface="Calibri"/>
                <a:ea typeface="Calibri"/>
                <a:cs typeface="Calibri"/>
                <a:sym typeface="Calibri"/>
              </a:rPr>
              <a:t>59</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54013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6" name="Google Shape;50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4123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71eeb774cb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71eeb774cb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71eeb774cb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6</a:t>
            </a:fld>
            <a:endParaRPr/>
          </a:p>
        </p:txBody>
      </p:sp>
    </p:spTree>
    <p:extLst>
      <p:ext uri="{BB962C8B-B14F-4D97-AF65-F5344CB8AC3E}">
        <p14:creationId xmlns:p14="http://schemas.microsoft.com/office/powerpoint/2010/main" val="11768640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u="none" strike="noStrike" cap="none">
                <a:solidFill>
                  <a:schemeClr val="dk1"/>
                </a:solidFill>
                <a:effectLst/>
                <a:latin typeface="Calibri"/>
                <a:ea typeface="Calibri"/>
                <a:cs typeface="Calibri"/>
                <a:sym typeface="Calibri"/>
              </a:rPr>
              <a:t>Ten minste 4 Events kunnen volgens AP Event gedocumenteerd worden mbt dit werk: de conceptie van het werk, de creatie van twee expressies: 1 voor de choreografie en een voor de muziek. En het vierde Event is de voorstelling zelf.</a:t>
            </a:r>
          </a:p>
          <a:p>
            <a:r>
              <a:rPr lang="nl-NL" sz="1200" b="0" i="0" u="none" strike="noStrike" cap="none">
                <a:solidFill>
                  <a:schemeClr val="dk1"/>
                </a:solidFill>
                <a:effectLst/>
                <a:latin typeface="Calibri"/>
                <a:ea typeface="Calibri"/>
                <a:cs typeface="Calibri"/>
                <a:sym typeface="Calibri"/>
              </a:rPr>
              <a:t>Het standpunt van de Events is op zich is ook hier minder interesant. Als we meerdere creatie/productie-events zouden uitwisselen is eerder weer het standpunt van de Agent interessant: welke werken/objecten heeft hij gecreëerd/geproduceerd of bij welke voorstellingen of andere culturele activiteiten was hij/zij betrokken.</a:t>
            </a:r>
          </a:p>
          <a:p>
            <a:r>
              <a:rPr lang="nl-NL" sz="1200" b="0" i="0" u="none" strike="noStrike" cap="none">
                <a:solidFill>
                  <a:schemeClr val="dk1"/>
                </a:solidFill>
                <a:effectLst/>
                <a:latin typeface="Calibri"/>
                <a:ea typeface="Calibri"/>
                <a:cs typeface="Calibri"/>
                <a:sym typeface="Calibri"/>
              </a:rPr>
              <a:t>Maar misschien is in dit geval het AP Object belangrijker: door wie werd een werk of expressie gecreëerd en wanneer, door wie werd een object geproduceerd en wanneer.</a:t>
            </a:r>
          </a:p>
          <a:p>
            <a:r>
              <a:rPr lang="nl-NL" sz="1200" b="0" i="0" u="none" strike="noStrike" cap="none">
                <a:solidFill>
                  <a:schemeClr val="dk1"/>
                </a:solidFill>
                <a:effectLst/>
                <a:latin typeface="Calibri"/>
                <a:ea typeface="Calibri"/>
                <a:cs typeface="Calibri"/>
                <a:sym typeface="Calibri"/>
              </a:rPr>
              <a:t>Interessant in dit diagram is (vanuit AP Object oogpunt) dat we rechtstreeks van het containerwerk Voorstellingwerk naar meerdere expressies gaan (Voorstellingsplan en de ZelfstandigeExpressie voor de muziek), maw de aanpak met ComplexWerk wordt hier weggelaten.</a:t>
            </a:r>
          </a:p>
          <a:p>
            <a:r>
              <a:rPr lang="nl-NL" sz="1200" b="0" i="0" u="none" strike="noStrike" cap="none">
                <a:solidFill>
                  <a:schemeClr val="dk1"/>
                </a:solidFill>
                <a:effectLst/>
                <a:latin typeface="Calibri"/>
                <a:ea typeface="Calibri"/>
                <a:cs typeface="Calibri"/>
                <a:sym typeface="Calibri"/>
              </a:rPr>
              <a:t>Verder is nieuw dat bij een ExpressieCreatie ook iets materieel geproduceerd wordt, het is nl tevens een Productie-event. Er wordt dus vanuit gegaan dat creaties altijd leiden tot materiële dingen (niet omdat dat altijd zo is, zie bv orale tradities zoals het vertellen van verhalen maar omdat de expressiecreatie anders ontraceerbaar is).</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smtClean="0">
                <a:solidFill>
                  <a:schemeClr val="dk1"/>
                </a:solidFill>
                <a:latin typeface="Calibri"/>
                <a:ea typeface="Calibri"/>
                <a:cs typeface="Calibri"/>
                <a:sym typeface="Calibri"/>
              </a:rPr>
              <a:t>61</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29145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smtClean="0">
                <a:solidFill>
                  <a:schemeClr val="dk1"/>
                </a:solidFill>
                <a:latin typeface="Calibri"/>
                <a:ea typeface="Calibri"/>
                <a:cs typeface="Calibri"/>
                <a:sym typeface="Calibri"/>
              </a:rPr>
              <a:t>62</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22178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smtClean="0">
                <a:solidFill>
                  <a:schemeClr val="dk1"/>
                </a:solidFill>
                <a:latin typeface="Calibri"/>
                <a:ea typeface="Calibri"/>
                <a:cs typeface="Calibri"/>
                <a:sym typeface="Calibri"/>
              </a:rPr>
              <a:t>63</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0801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6" name="Google Shape;50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00960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71eeb774cb_0_5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3" name="Google Shape;1613;g71eeb774cb_0_5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71eeb774cb_0_4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8" name="Google Shape;1618;g71eeb774cb_0_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8" name="Google Shape;1628;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1" name="Google Shape;1641;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07879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1" name="Google Shape;1641;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0023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71eeb774cb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71eeb774cb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71eeb774cb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7</a:t>
            </a:fld>
            <a:endParaRPr/>
          </a:p>
        </p:txBody>
      </p:sp>
    </p:spTree>
    <p:extLst>
      <p:ext uri="{BB962C8B-B14F-4D97-AF65-F5344CB8AC3E}">
        <p14:creationId xmlns:p14="http://schemas.microsoft.com/office/powerpoint/2010/main" val="5445510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1" name="Google Shape;1641;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53933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1" name="Google Shape;1641;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30100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1" name="Google Shape;1641;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23243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8" name="Google Shape;1628;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51789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71eeb774cb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71eeb774cb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71eeb774cb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78</a:t>
            </a:fld>
            <a:endParaRPr/>
          </a:p>
        </p:txBody>
      </p:sp>
    </p:spTree>
    <p:extLst>
      <p:ext uri="{BB962C8B-B14F-4D97-AF65-F5344CB8AC3E}">
        <p14:creationId xmlns:p14="http://schemas.microsoft.com/office/powerpoint/2010/main" val="5163601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2" name="Google Shape;1672;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3" name="Google Shape;1673;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nl-BE"/>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71eeb774cb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71eeb774cb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71eeb774cb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8</a:t>
            </a:fld>
            <a:endParaRPr/>
          </a:p>
        </p:txBody>
      </p:sp>
    </p:spTree>
    <p:extLst>
      <p:ext uri="{BB962C8B-B14F-4D97-AF65-F5344CB8AC3E}">
        <p14:creationId xmlns:p14="http://schemas.microsoft.com/office/powerpoint/2010/main" val="484920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71eeb774cb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2" name="Google Shape;492;g71eeb774cb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13"/>
        <p:cNvGrpSpPr/>
        <p:nvPr/>
      </p:nvGrpSpPr>
      <p:grpSpPr>
        <a:xfrm>
          <a:off x="0" y="0"/>
          <a:ext cx="0" cy="0"/>
          <a:chOff x="0" y="0"/>
          <a:chExt cx="0" cy="0"/>
        </a:xfrm>
      </p:grpSpPr>
      <p:pic>
        <p:nvPicPr>
          <p:cNvPr id="14" name="Google Shape;14;p65"/>
          <p:cNvPicPr preferRelativeResize="0"/>
          <p:nvPr/>
        </p:nvPicPr>
        <p:blipFill rotWithShape="1">
          <a:blip r:embed="rId2">
            <a:alphaModFix/>
          </a:blip>
          <a:srcRect b="9459"/>
          <a:stretch/>
        </p:blipFill>
        <p:spPr>
          <a:xfrm>
            <a:off x="5902150" y="-21300"/>
            <a:ext cx="6323052" cy="6879303"/>
          </a:xfrm>
          <a:prstGeom prst="rect">
            <a:avLst/>
          </a:prstGeom>
          <a:noFill/>
          <a:ln>
            <a:noFill/>
          </a:ln>
        </p:spPr>
      </p:pic>
      <p:sp>
        <p:nvSpPr>
          <p:cNvPr id="15" name="Google Shape;15;p65"/>
          <p:cNvSpPr/>
          <p:nvPr/>
        </p:nvSpPr>
        <p:spPr>
          <a:xfrm>
            <a:off x="2" y="-21306"/>
            <a:ext cx="8445500" cy="6879307"/>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6" name="Google Shape;16;p65"/>
          <p:cNvPicPr preferRelativeResize="0"/>
          <p:nvPr/>
        </p:nvPicPr>
        <p:blipFill rotWithShape="1">
          <a:blip r:embed="rId3">
            <a:alphaModFix/>
          </a:blip>
          <a:srcRect l="5325"/>
          <a:stretch/>
        </p:blipFill>
        <p:spPr>
          <a:xfrm>
            <a:off x="861750" y="692700"/>
            <a:ext cx="1828550" cy="734475"/>
          </a:xfrm>
          <a:prstGeom prst="rect">
            <a:avLst/>
          </a:prstGeom>
          <a:noFill/>
          <a:ln>
            <a:noFill/>
          </a:ln>
        </p:spPr>
      </p:pic>
      <p:sp>
        <p:nvSpPr>
          <p:cNvPr id="17" name="Google Shape;17;p65"/>
          <p:cNvSpPr txBox="1">
            <a:spLocks noGrp="1"/>
          </p:cNvSpPr>
          <p:nvPr>
            <p:ph type="subTitle" idx="1"/>
          </p:nvPr>
        </p:nvSpPr>
        <p:spPr>
          <a:xfrm>
            <a:off x="1266108" y="4509835"/>
            <a:ext cx="6270054" cy="111252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700"/>
              </a:spcBef>
              <a:spcAft>
                <a:spcPts val="0"/>
              </a:spcAft>
              <a:buSzPts val="2400"/>
              <a:buNone/>
              <a:defRPr sz="2400">
                <a:solidFill>
                  <a:schemeClr val="dk2"/>
                </a:solidFill>
                <a:latin typeface="Arial"/>
                <a:ea typeface="Arial"/>
                <a:cs typeface="Arial"/>
                <a:sym typeface="Arial"/>
              </a:defRPr>
            </a:lvl1pPr>
            <a:lvl2pPr lvl="1" algn="ctr">
              <a:lnSpc>
                <a:spcPct val="100000"/>
              </a:lnSpc>
              <a:spcBef>
                <a:spcPts val="700"/>
              </a:spcBef>
              <a:spcAft>
                <a:spcPts val="0"/>
              </a:spcAft>
              <a:buClr>
                <a:schemeClr val="dk1"/>
              </a:buClr>
              <a:buSzPts val="2000"/>
              <a:buNone/>
              <a:defRPr sz="2000"/>
            </a:lvl2pPr>
            <a:lvl3pPr lvl="2" algn="ctr">
              <a:lnSpc>
                <a:spcPct val="100000"/>
              </a:lnSpc>
              <a:spcBef>
                <a:spcPts val="700"/>
              </a:spcBef>
              <a:spcAft>
                <a:spcPts val="0"/>
              </a:spcAft>
              <a:buClr>
                <a:schemeClr val="dk1"/>
              </a:buClr>
              <a:buSzPts val="1800"/>
              <a:buNone/>
              <a:defRPr sz="1800"/>
            </a:lvl3pPr>
            <a:lvl4pPr lvl="3" algn="ctr">
              <a:lnSpc>
                <a:spcPct val="100000"/>
              </a:lnSpc>
              <a:spcBef>
                <a:spcPts val="700"/>
              </a:spcBef>
              <a:spcAft>
                <a:spcPts val="0"/>
              </a:spcAft>
              <a:buClr>
                <a:schemeClr val="dk1"/>
              </a:buClr>
              <a:buSzPts val="1600"/>
              <a:buNone/>
              <a:defRPr sz="1600"/>
            </a:lvl4pPr>
            <a:lvl5pPr lvl="4" algn="ctr">
              <a:lnSpc>
                <a:spcPct val="100000"/>
              </a:lnSpc>
              <a:spcBef>
                <a:spcPts val="7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65"/>
          <p:cNvSpPr txBox="1">
            <a:spLocks noGrp="1"/>
          </p:cNvSpPr>
          <p:nvPr>
            <p:ph type="title"/>
          </p:nvPr>
        </p:nvSpPr>
        <p:spPr>
          <a:xfrm>
            <a:off x="1266106" y="1551753"/>
            <a:ext cx="5213937" cy="279462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600"/>
              <a:buFont typeface="Arial"/>
              <a:buNone/>
              <a:defRPr sz="36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9" name="Google Shape;19;p65"/>
          <p:cNvPicPr preferRelativeResize="0"/>
          <p:nvPr/>
        </p:nvPicPr>
        <p:blipFill rotWithShape="1">
          <a:blip r:embed="rId4">
            <a:alphaModFix/>
          </a:blip>
          <a:srcRect/>
          <a:stretch/>
        </p:blipFill>
        <p:spPr>
          <a:xfrm>
            <a:off x="861751" y="5770202"/>
            <a:ext cx="1538549" cy="39624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houd met bijschrift">
  <p:cSld name="Inhoud met bijschrift">
    <p:spTree>
      <p:nvGrpSpPr>
        <p:cNvPr id="1" name="Shape 84"/>
        <p:cNvGrpSpPr/>
        <p:nvPr/>
      </p:nvGrpSpPr>
      <p:grpSpPr>
        <a:xfrm>
          <a:off x="0" y="0"/>
          <a:ext cx="0" cy="0"/>
          <a:chOff x="0" y="0"/>
          <a:chExt cx="0" cy="0"/>
        </a:xfrm>
      </p:grpSpPr>
      <p:sp>
        <p:nvSpPr>
          <p:cNvPr id="85" name="Google Shape;85;p78"/>
          <p:cNvSpPr txBox="1">
            <a:spLocks noGrp="1"/>
          </p:cNvSpPr>
          <p:nvPr>
            <p:ph type="title"/>
          </p:nvPr>
        </p:nvSpPr>
        <p:spPr>
          <a:xfrm>
            <a:off x="815414" y="365129"/>
            <a:ext cx="372163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Arial"/>
              <a:buNone/>
              <a:defRPr sz="24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78"/>
          <p:cNvSpPr txBox="1">
            <a:spLocks noGrp="1"/>
          </p:cNvSpPr>
          <p:nvPr>
            <p:ph type="body" idx="1"/>
          </p:nvPr>
        </p:nvSpPr>
        <p:spPr>
          <a:xfrm>
            <a:off x="815414" y="5892602"/>
            <a:ext cx="3721630" cy="58194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00"/>
              </a:spcBef>
              <a:spcAft>
                <a:spcPts val="0"/>
              </a:spcAft>
              <a:buSzPts val="1400"/>
              <a:buFont typeface="Arial"/>
              <a:buNone/>
              <a:defRPr sz="1400">
                <a:latin typeface="Arial"/>
                <a:ea typeface="Arial"/>
                <a:cs typeface="Arial"/>
                <a:sym typeface="Arial"/>
              </a:defRPr>
            </a:lvl1pPr>
            <a:lvl2pPr marL="914400" lvl="1" indent="-228600" algn="l">
              <a:lnSpc>
                <a:spcPct val="100000"/>
              </a:lnSpc>
              <a:spcBef>
                <a:spcPts val="300"/>
              </a:spcBef>
              <a:spcAft>
                <a:spcPts val="0"/>
              </a:spcAft>
              <a:buClr>
                <a:schemeClr val="dk1"/>
              </a:buClr>
              <a:buSzPts val="1400"/>
              <a:buFont typeface="Calibri"/>
              <a:buNone/>
              <a:defRPr sz="1400"/>
            </a:lvl2pPr>
            <a:lvl3pPr marL="1371600" lvl="2" indent="-228600" algn="l">
              <a:lnSpc>
                <a:spcPct val="100000"/>
              </a:lnSpc>
              <a:spcBef>
                <a:spcPts val="300"/>
              </a:spcBef>
              <a:spcAft>
                <a:spcPts val="0"/>
              </a:spcAft>
              <a:buClr>
                <a:schemeClr val="dk1"/>
              </a:buClr>
              <a:buSzPts val="1400"/>
              <a:buFont typeface="Calibri"/>
              <a:buNone/>
              <a:defRPr sz="1400"/>
            </a:lvl3pPr>
            <a:lvl4pPr marL="1828800" lvl="3" indent="-228600" algn="l">
              <a:lnSpc>
                <a:spcPct val="100000"/>
              </a:lnSpc>
              <a:spcBef>
                <a:spcPts val="300"/>
              </a:spcBef>
              <a:spcAft>
                <a:spcPts val="0"/>
              </a:spcAft>
              <a:buClr>
                <a:schemeClr val="dk1"/>
              </a:buClr>
              <a:buSzPts val="1400"/>
              <a:buFont typeface="Calibri"/>
              <a:buNone/>
              <a:defRPr sz="1400"/>
            </a:lvl4pPr>
            <a:lvl5pPr marL="2286000" lvl="4" indent="-228600" algn="l">
              <a:lnSpc>
                <a:spcPct val="100000"/>
              </a:lnSpc>
              <a:spcBef>
                <a:spcPts val="3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78"/>
          <p:cNvSpPr txBox="1">
            <a:spLocks noGrp="1"/>
          </p:cNvSpPr>
          <p:nvPr>
            <p:ph type="body" idx="2"/>
          </p:nvPr>
        </p:nvSpPr>
        <p:spPr>
          <a:xfrm>
            <a:off x="4729317" y="365126"/>
            <a:ext cx="6624484" cy="6109416"/>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700"/>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700"/>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700"/>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700"/>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700"/>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78"/>
          <p:cNvSpPr txBox="1">
            <a:spLocks noGrp="1"/>
          </p:cNvSpPr>
          <p:nvPr>
            <p:ph type="ftr" idx="11"/>
          </p:nvPr>
        </p:nvSpPr>
        <p:spPr>
          <a:xfrm>
            <a:off x="591570" y="6605192"/>
            <a:ext cx="7488000" cy="176928"/>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 name="Google Shape;89;p78"/>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90" name="Google Shape;90;p78"/>
          <p:cNvSpPr txBox="1">
            <a:spLocks noGrp="1"/>
          </p:cNvSpPr>
          <p:nvPr>
            <p:ph type="dt" idx="10"/>
          </p:nvPr>
        </p:nvSpPr>
        <p:spPr>
          <a:xfrm>
            <a:off x="8079572" y="6603110"/>
            <a:ext cx="3524748" cy="174732"/>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fbeelding met bijschrift">
  <p:cSld name="Afbeelding met bijschrift">
    <p:spTree>
      <p:nvGrpSpPr>
        <p:cNvPr id="1" name="Shape 91"/>
        <p:cNvGrpSpPr/>
        <p:nvPr/>
      </p:nvGrpSpPr>
      <p:grpSpPr>
        <a:xfrm>
          <a:off x="0" y="0"/>
          <a:ext cx="0" cy="0"/>
          <a:chOff x="0" y="0"/>
          <a:chExt cx="0" cy="0"/>
        </a:xfrm>
      </p:grpSpPr>
      <p:sp>
        <p:nvSpPr>
          <p:cNvPr id="92" name="Google Shape;92;p79"/>
          <p:cNvSpPr txBox="1">
            <a:spLocks noGrp="1"/>
          </p:cNvSpPr>
          <p:nvPr>
            <p:ph type="body" idx="1"/>
          </p:nvPr>
        </p:nvSpPr>
        <p:spPr>
          <a:xfrm>
            <a:off x="1763045" y="5817249"/>
            <a:ext cx="8570660" cy="58194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00"/>
              </a:spcBef>
              <a:spcAft>
                <a:spcPts val="0"/>
              </a:spcAft>
              <a:buSzPts val="1400"/>
              <a:buFont typeface="Arial"/>
              <a:buNone/>
              <a:defRPr sz="1400">
                <a:latin typeface="Arial"/>
                <a:ea typeface="Arial"/>
                <a:cs typeface="Arial"/>
                <a:sym typeface="Arial"/>
              </a:defRPr>
            </a:lvl1pPr>
            <a:lvl2pPr marL="914400" lvl="1" indent="-228600" algn="l">
              <a:lnSpc>
                <a:spcPct val="100000"/>
              </a:lnSpc>
              <a:spcBef>
                <a:spcPts val="300"/>
              </a:spcBef>
              <a:spcAft>
                <a:spcPts val="0"/>
              </a:spcAft>
              <a:buClr>
                <a:schemeClr val="dk1"/>
              </a:buClr>
              <a:buSzPts val="1400"/>
              <a:buFont typeface="Calibri"/>
              <a:buNone/>
              <a:defRPr sz="1400"/>
            </a:lvl2pPr>
            <a:lvl3pPr marL="1371600" lvl="2" indent="-228600" algn="l">
              <a:lnSpc>
                <a:spcPct val="100000"/>
              </a:lnSpc>
              <a:spcBef>
                <a:spcPts val="300"/>
              </a:spcBef>
              <a:spcAft>
                <a:spcPts val="0"/>
              </a:spcAft>
              <a:buClr>
                <a:schemeClr val="dk1"/>
              </a:buClr>
              <a:buSzPts val="1400"/>
              <a:buFont typeface="Calibri"/>
              <a:buNone/>
              <a:defRPr sz="1400"/>
            </a:lvl3pPr>
            <a:lvl4pPr marL="1828800" lvl="3" indent="-228600" algn="l">
              <a:lnSpc>
                <a:spcPct val="100000"/>
              </a:lnSpc>
              <a:spcBef>
                <a:spcPts val="300"/>
              </a:spcBef>
              <a:spcAft>
                <a:spcPts val="0"/>
              </a:spcAft>
              <a:buClr>
                <a:schemeClr val="dk1"/>
              </a:buClr>
              <a:buSzPts val="1400"/>
              <a:buFont typeface="Calibri"/>
              <a:buNone/>
              <a:defRPr sz="1400"/>
            </a:lvl4pPr>
            <a:lvl5pPr marL="2286000" lvl="4" indent="-228600" algn="l">
              <a:lnSpc>
                <a:spcPct val="100000"/>
              </a:lnSpc>
              <a:spcBef>
                <a:spcPts val="3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79"/>
          <p:cNvSpPr>
            <a:spLocks noGrp="1"/>
          </p:cNvSpPr>
          <p:nvPr>
            <p:ph type="pic" idx="2"/>
          </p:nvPr>
        </p:nvSpPr>
        <p:spPr>
          <a:xfrm>
            <a:off x="1763042" y="1499129"/>
            <a:ext cx="8570661" cy="416846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700"/>
              </a:spcBef>
              <a:spcAft>
                <a:spcPts val="0"/>
              </a:spcAft>
              <a:buClr>
                <a:schemeClr val="accent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700"/>
              </a:spcBef>
              <a:spcAft>
                <a:spcPts val="0"/>
              </a:spcAft>
              <a:buClr>
                <a:schemeClr val="dk1"/>
              </a:buClr>
              <a:buSzPts val="2400"/>
              <a:buFont typeface="Noto Sans Symbols"/>
              <a:buChar char="▪"/>
              <a:defRPr sz="2400" b="0" i="0" u="none" strike="noStrike" cap="none">
                <a:solidFill>
                  <a:schemeClr val="dk1"/>
                </a:solidFill>
                <a:latin typeface="Calibri"/>
                <a:ea typeface="Calibri"/>
                <a:cs typeface="Calibri"/>
                <a:sym typeface="Calibri"/>
              </a:defRPr>
            </a:lvl2pPr>
            <a:lvl3pPr marR="0" lvl="2" algn="l" rtl="0">
              <a:lnSpc>
                <a:spcPct val="100000"/>
              </a:lnSpc>
              <a:spcBef>
                <a:spcPts val="700"/>
              </a:spcBef>
              <a:spcAft>
                <a:spcPts val="0"/>
              </a:spcAft>
              <a:buClr>
                <a:schemeClr val="dk1"/>
              </a:buClr>
              <a:buSzPts val="2000"/>
              <a:buFont typeface="Arial"/>
              <a:buChar char="&gt;"/>
              <a:defRPr sz="2000" b="0" i="0" u="none" strike="noStrike" cap="none">
                <a:solidFill>
                  <a:schemeClr val="dk1"/>
                </a:solidFill>
                <a:latin typeface="Calibri"/>
                <a:ea typeface="Calibri"/>
                <a:cs typeface="Calibri"/>
                <a:sym typeface="Calibri"/>
              </a:defRPr>
            </a:lvl3pPr>
            <a:lvl4pPr marR="0" lvl="3" algn="l" rtl="0">
              <a:lnSpc>
                <a:spcPct val="100000"/>
              </a:lnSpc>
              <a:spcBef>
                <a:spcPts val="7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4pPr>
            <a:lvl5pPr marR="0" lvl="4" algn="l" rtl="0">
              <a:lnSpc>
                <a:spcPct val="100000"/>
              </a:lnSpc>
              <a:spcBef>
                <a:spcPts val="700"/>
              </a:spcBef>
              <a:spcAft>
                <a:spcPts val="0"/>
              </a:spcAft>
              <a:buClr>
                <a:schemeClr val="dk1"/>
              </a:buClr>
              <a:buSzPts val="1800"/>
              <a:buFont typeface="Arial"/>
              <a:buChar char="&gt;"/>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4" name="Google Shape;94;p79"/>
          <p:cNvSpPr txBox="1">
            <a:spLocks noGrp="1"/>
          </p:cNvSpPr>
          <p:nvPr>
            <p:ph type="title"/>
          </p:nvPr>
        </p:nvSpPr>
        <p:spPr>
          <a:xfrm>
            <a:off x="838201" y="365126"/>
            <a:ext cx="10515600" cy="98435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79"/>
          <p:cNvSpPr txBox="1">
            <a:spLocks noGrp="1"/>
          </p:cNvSpPr>
          <p:nvPr>
            <p:ph type="ftr" idx="11"/>
          </p:nvPr>
        </p:nvSpPr>
        <p:spPr>
          <a:xfrm>
            <a:off x="591570" y="6605192"/>
            <a:ext cx="7488000" cy="176928"/>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 name="Google Shape;96;p79"/>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97" name="Google Shape;97;p79"/>
          <p:cNvSpPr txBox="1">
            <a:spLocks noGrp="1"/>
          </p:cNvSpPr>
          <p:nvPr>
            <p:ph type="dt" idx="10"/>
          </p:nvPr>
        </p:nvSpPr>
        <p:spPr>
          <a:xfrm>
            <a:off x="8079572" y="6603110"/>
            <a:ext cx="3524748" cy="174732"/>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eldia">
  <p:cSld name="1_Titeldia">
    <p:spTree>
      <p:nvGrpSpPr>
        <p:cNvPr id="1" name="Shape 98"/>
        <p:cNvGrpSpPr/>
        <p:nvPr/>
      </p:nvGrpSpPr>
      <p:grpSpPr>
        <a:xfrm>
          <a:off x="0" y="0"/>
          <a:ext cx="0" cy="0"/>
          <a:chOff x="0" y="0"/>
          <a:chExt cx="0" cy="0"/>
        </a:xfrm>
      </p:grpSpPr>
      <p:grpSp>
        <p:nvGrpSpPr>
          <p:cNvPr id="99" name="Google Shape;99;g7dd0ccb90a_0_763"/>
          <p:cNvGrpSpPr/>
          <p:nvPr/>
        </p:nvGrpSpPr>
        <p:grpSpPr>
          <a:xfrm>
            <a:off x="383990" y="288000"/>
            <a:ext cx="11404515" cy="6265500"/>
            <a:chOff x="288000" y="288000"/>
            <a:chExt cx="8553600" cy="6265500"/>
          </a:xfrm>
        </p:grpSpPr>
        <p:sp>
          <p:nvSpPr>
            <p:cNvPr id="100" name="Google Shape;100;g7dd0ccb90a_0_763"/>
            <p:cNvSpPr/>
            <p:nvPr/>
          </p:nvSpPr>
          <p:spPr>
            <a:xfrm>
              <a:off x="288000" y="288000"/>
              <a:ext cx="6768000" cy="6265500"/>
            </a:xfrm>
            <a:prstGeom prst="rect">
              <a:avLst/>
            </a:prstGeom>
            <a:solidFill>
              <a:srgbClr val="2B979D"/>
            </a:solidFill>
            <a:ln w="9525" cap="flat" cmpd="sng">
              <a:solidFill>
                <a:srgbClr val="2B979D"/>
              </a:solidFill>
              <a:prstDash val="solid"/>
              <a:round/>
              <a:headEnd type="none" w="sm" len="sm"/>
              <a:tailEnd type="none" w="sm" len="sm"/>
            </a:ln>
            <a:effectLst>
              <a:outerShdw blurRad="381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1" name="Google Shape;101;g7dd0ccb90a_0_763"/>
            <p:cNvSpPr/>
            <p:nvPr/>
          </p:nvSpPr>
          <p:spPr>
            <a:xfrm>
              <a:off x="7056000" y="288000"/>
              <a:ext cx="1785600" cy="6264000"/>
            </a:xfrm>
            <a:prstGeom prst="rtTriangle">
              <a:avLst/>
            </a:prstGeom>
            <a:solidFill>
              <a:srgbClr val="2B979D"/>
            </a:solidFill>
            <a:ln w="9525" cap="flat" cmpd="sng">
              <a:solidFill>
                <a:srgbClr val="2B979D"/>
              </a:solidFill>
              <a:prstDash val="solid"/>
              <a:round/>
              <a:headEnd type="none" w="sm" len="sm"/>
              <a:tailEnd type="none" w="sm" len="sm"/>
            </a:ln>
            <a:effectLst>
              <a:outerShdw blurRad="381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02" name="Google Shape;102;g7dd0ccb90a_0_763"/>
          <p:cNvSpPr txBox="1">
            <a:spLocks noGrp="1"/>
          </p:cNvSpPr>
          <p:nvPr>
            <p:ph type="ctrTitle"/>
          </p:nvPr>
        </p:nvSpPr>
        <p:spPr>
          <a:xfrm>
            <a:off x="3072000" y="2520000"/>
            <a:ext cx="7122900" cy="1579800"/>
          </a:xfrm>
          <a:prstGeom prst="rect">
            <a:avLst/>
          </a:prstGeom>
          <a:noFill/>
          <a:ln>
            <a:noFill/>
          </a:ln>
        </p:spPr>
        <p:txBody>
          <a:bodyPr spcFirstLastPara="1" wrap="square" lIns="45700" tIns="45700" rIns="45700" bIns="45700" anchor="b" anchorCtr="0">
            <a:noAutofit/>
          </a:bodyPr>
          <a:lstStyle>
            <a:lvl1pPr lvl="0" algn="l">
              <a:lnSpc>
                <a:spcPct val="100000"/>
              </a:lnSpc>
              <a:spcBef>
                <a:spcPts val="0"/>
              </a:spcBef>
              <a:spcAft>
                <a:spcPts val="0"/>
              </a:spcAft>
              <a:buSzPts val="3200"/>
              <a:buNone/>
              <a:defRPr sz="5400"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g7dd0ccb90a_0_763"/>
          <p:cNvSpPr txBox="1">
            <a:spLocks noGrp="1"/>
          </p:cNvSpPr>
          <p:nvPr>
            <p:ph type="subTitle" idx="1"/>
          </p:nvPr>
        </p:nvSpPr>
        <p:spPr>
          <a:xfrm>
            <a:off x="3072000" y="4174702"/>
            <a:ext cx="7139700" cy="1053600"/>
          </a:xfrm>
          <a:prstGeom prst="rect">
            <a:avLst/>
          </a:prstGeom>
          <a:noFill/>
          <a:ln>
            <a:noFill/>
          </a:ln>
        </p:spPr>
        <p:txBody>
          <a:bodyPr spcFirstLastPara="1" wrap="square" lIns="45700" tIns="45700" rIns="45700" bIns="0" anchor="t" anchorCtr="0">
            <a:noAutofit/>
          </a:bodyPr>
          <a:lstStyle>
            <a:lvl1pPr lvl="0" algn="l">
              <a:lnSpc>
                <a:spcPct val="111392"/>
              </a:lnSpc>
              <a:spcBef>
                <a:spcPts val="700"/>
              </a:spcBef>
              <a:spcAft>
                <a:spcPts val="0"/>
              </a:spcAft>
              <a:buSzPts val="1580"/>
              <a:buNone/>
              <a:defRPr sz="1580"/>
            </a:lvl1pPr>
            <a:lvl2pPr lvl="1" algn="ctr">
              <a:lnSpc>
                <a:spcPct val="100000"/>
              </a:lnSpc>
              <a:spcBef>
                <a:spcPts val="700"/>
              </a:spcBef>
              <a:spcAft>
                <a:spcPts val="0"/>
              </a:spcAft>
              <a:buSzPts val="2000"/>
              <a:buNone/>
              <a:defRPr sz="2000"/>
            </a:lvl2pPr>
            <a:lvl3pPr lvl="2" algn="ctr">
              <a:lnSpc>
                <a:spcPct val="100000"/>
              </a:lnSpc>
              <a:spcBef>
                <a:spcPts val="700"/>
              </a:spcBef>
              <a:spcAft>
                <a:spcPts val="0"/>
              </a:spcAft>
              <a:buSzPts val="1800"/>
              <a:buNone/>
              <a:defRPr sz="1800"/>
            </a:lvl3pPr>
            <a:lvl4pPr lvl="3" algn="ctr">
              <a:lnSpc>
                <a:spcPct val="100000"/>
              </a:lnSpc>
              <a:spcBef>
                <a:spcPts val="700"/>
              </a:spcBef>
              <a:spcAft>
                <a:spcPts val="0"/>
              </a:spcAft>
              <a:buSzPts val="1600"/>
              <a:buNone/>
              <a:defRPr sz="1600"/>
            </a:lvl4pPr>
            <a:lvl5pPr lvl="4" algn="ctr">
              <a:lnSpc>
                <a:spcPct val="100000"/>
              </a:lnSpc>
              <a:spcBef>
                <a:spcPts val="700"/>
              </a:spcBef>
              <a:spcAft>
                <a:spcPts val="0"/>
              </a:spcAft>
              <a:buSzPts val="1600"/>
              <a:buNone/>
              <a:defRPr sz="1600"/>
            </a:lvl5pPr>
            <a:lvl6pPr lvl="5" algn="ctr">
              <a:lnSpc>
                <a:spcPct val="90000"/>
              </a:lnSpc>
              <a:spcBef>
                <a:spcPts val="700"/>
              </a:spcBef>
              <a:spcAft>
                <a:spcPts val="0"/>
              </a:spcAft>
              <a:buSzPts val="1600"/>
              <a:buNone/>
              <a:defRPr sz="1600"/>
            </a:lvl6pPr>
            <a:lvl7pPr lvl="6" algn="ctr">
              <a:lnSpc>
                <a:spcPct val="90000"/>
              </a:lnSpc>
              <a:spcBef>
                <a:spcPts val="700"/>
              </a:spcBef>
              <a:spcAft>
                <a:spcPts val="0"/>
              </a:spcAft>
              <a:buSzPts val="1600"/>
              <a:buNone/>
              <a:defRPr sz="1600"/>
            </a:lvl7pPr>
            <a:lvl8pPr lvl="7" algn="ctr">
              <a:lnSpc>
                <a:spcPct val="90000"/>
              </a:lnSpc>
              <a:spcBef>
                <a:spcPts val="700"/>
              </a:spcBef>
              <a:spcAft>
                <a:spcPts val="0"/>
              </a:spcAft>
              <a:buSzPts val="1600"/>
              <a:buNone/>
              <a:defRPr sz="1600"/>
            </a:lvl8pPr>
            <a:lvl9pPr lvl="8" algn="ctr">
              <a:lnSpc>
                <a:spcPct val="90000"/>
              </a:lnSpc>
              <a:spcBef>
                <a:spcPts val="700"/>
              </a:spcBef>
              <a:spcAft>
                <a:spcPts val="0"/>
              </a:spcAft>
              <a:buSzPts val="1600"/>
              <a:buNone/>
              <a:defRPr sz="1600"/>
            </a:lvl9pPr>
          </a:lstStyle>
          <a:p>
            <a:endParaRPr/>
          </a:p>
        </p:txBody>
      </p:sp>
      <p:sp>
        <p:nvSpPr>
          <p:cNvPr id="104" name="Google Shape;104;g7dd0ccb90a_0_763"/>
          <p:cNvSpPr txBox="1">
            <a:spLocks noGrp="1"/>
          </p:cNvSpPr>
          <p:nvPr>
            <p:ph type="body" idx="2"/>
          </p:nvPr>
        </p:nvSpPr>
        <p:spPr>
          <a:xfrm>
            <a:off x="672001" y="6044105"/>
            <a:ext cx="6364500" cy="352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700"/>
              </a:spcBef>
              <a:spcAft>
                <a:spcPts val="0"/>
              </a:spcAft>
              <a:buSzPts val="1700"/>
              <a:buFont typeface="Arial"/>
              <a:buNone/>
              <a:defRPr sz="1700">
                <a:latin typeface="Arial"/>
                <a:ea typeface="Arial"/>
                <a:cs typeface="Arial"/>
                <a:sym typeface="Arial"/>
              </a:defRPr>
            </a:lvl1pPr>
            <a:lvl2pPr marL="914400" lvl="1" indent="-342900" algn="l">
              <a:lnSpc>
                <a:spcPct val="100000"/>
              </a:lnSpc>
              <a:spcBef>
                <a:spcPts val="700"/>
              </a:spcBef>
              <a:spcAft>
                <a:spcPts val="0"/>
              </a:spcAft>
              <a:buSzPts val="1800"/>
              <a:buChar char="▪"/>
              <a:defRPr/>
            </a:lvl2pPr>
            <a:lvl3pPr marL="1371600" lvl="2" indent="-342900" algn="l">
              <a:lnSpc>
                <a:spcPct val="100000"/>
              </a:lnSpc>
              <a:spcBef>
                <a:spcPts val="700"/>
              </a:spcBef>
              <a:spcAft>
                <a:spcPts val="0"/>
              </a:spcAft>
              <a:buSzPts val="1800"/>
              <a:buChar char="&gt;"/>
              <a:defRPr/>
            </a:lvl3pPr>
            <a:lvl4pPr marL="1828800" lvl="3" indent="-342900" algn="l">
              <a:lnSpc>
                <a:spcPct val="100000"/>
              </a:lnSpc>
              <a:spcBef>
                <a:spcPts val="700"/>
              </a:spcBef>
              <a:spcAft>
                <a:spcPts val="0"/>
              </a:spcAft>
              <a:buSzPts val="1800"/>
              <a:buChar char="▪"/>
              <a:defRPr/>
            </a:lvl4pPr>
            <a:lvl5pPr marL="2286000" lvl="4" indent="-431800" algn="l">
              <a:lnSpc>
                <a:spcPct val="100000"/>
              </a:lnSpc>
              <a:spcBef>
                <a:spcPts val="700"/>
              </a:spcBef>
              <a:spcAft>
                <a:spcPts val="0"/>
              </a:spcAft>
              <a:buSzPts val="3200"/>
              <a:buChar char="&gt;"/>
              <a:defRPr>
                <a:latin typeface="Arial"/>
                <a:ea typeface="Arial"/>
                <a:cs typeface="Arial"/>
                <a:sym typeface="Arial"/>
              </a:defRPr>
            </a:lvl5pPr>
            <a:lvl6pPr marL="2743200" lvl="5" indent="-342900" algn="l">
              <a:lnSpc>
                <a:spcPct val="90000"/>
              </a:lnSpc>
              <a:spcBef>
                <a:spcPts val="700"/>
              </a:spcBef>
              <a:spcAft>
                <a:spcPts val="0"/>
              </a:spcAft>
              <a:buSzPts val="1800"/>
              <a:buChar char="•"/>
              <a:defRPr/>
            </a:lvl6pPr>
            <a:lvl7pPr marL="3200400" lvl="6" indent="-342900" algn="l">
              <a:lnSpc>
                <a:spcPct val="90000"/>
              </a:lnSpc>
              <a:spcBef>
                <a:spcPts val="700"/>
              </a:spcBef>
              <a:spcAft>
                <a:spcPts val="0"/>
              </a:spcAft>
              <a:buSzPts val="1800"/>
              <a:buChar char="•"/>
              <a:defRPr/>
            </a:lvl7pPr>
            <a:lvl8pPr marL="3657600" lvl="7" indent="-342900" algn="l">
              <a:lnSpc>
                <a:spcPct val="90000"/>
              </a:lnSpc>
              <a:spcBef>
                <a:spcPts val="700"/>
              </a:spcBef>
              <a:spcAft>
                <a:spcPts val="0"/>
              </a:spcAft>
              <a:buSzPts val="1800"/>
              <a:buChar char="•"/>
              <a:defRPr/>
            </a:lvl8pPr>
            <a:lvl9pPr marL="4114800" lvl="8" indent="-342900" algn="l">
              <a:lnSpc>
                <a:spcPct val="90000"/>
              </a:lnSpc>
              <a:spcBef>
                <a:spcPts val="700"/>
              </a:spcBef>
              <a:spcAft>
                <a:spcPts val="0"/>
              </a:spcAft>
              <a:buSzPts val="1800"/>
              <a:buChar char="•"/>
              <a:defRPr/>
            </a:lvl9pPr>
          </a:lstStyle>
          <a:p>
            <a:endParaRPr/>
          </a:p>
        </p:txBody>
      </p:sp>
      <p:pic>
        <p:nvPicPr>
          <p:cNvPr id="105" name="Google Shape;105;g7dd0ccb90a_0_763"/>
          <p:cNvPicPr preferRelativeResize="0"/>
          <p:nvPr/>
        </p:nvPicPr>
        <p:blipFill rotWithShape="1">
          <a:blip r:embed="rId2">
            <a:alphaModFix/>
          </a:blip>
          <a:srcRect/>
          <a:stretch/>
        </p:blipFill>
        <p:spPr>
          <a:xfrm>
            <a:off x="768661" y="576000"/>
            <a:ext cx="1696335" cy="720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el en object 1" type="obj">
  <p:cSld name="OBJECT">
    <p:spTree>
      <p:nvGrpSpPr>
        <p:cNvPr id="1" name="Shape 106"/>
        <p:cNvGrpSpPr/>
        <p:nvPr/>
      </p:nvGrpSpPr>
      <p:grpSpPr>
        <a:xfrm>
          <a:off x="0" y="0"/>
          <a:ext cx="0" cy="0"/>
          <a:chOff x="0" y="0"/>
          <a:chExt cx="0" cy="0"/>
        </a:xfrm>
      </p:grpSpPr>
      <p:sp>
        <p:nvSpPr>
          <p:cNvPr id="107" name="Google Shape;107;g7dd0ccb90a_0_77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g7dd0ccb90a_0_77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gt;"/>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gt;"/>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9" name="Google Shape;109;g7dd0ccb90a_0_776"/>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g7dd0ccb90a_0_776"/>
          <p:cNvSpPr txBox="1">
            <a:spLocks noGrp="1"/>
          </p:cNvSpPr>
          <p:nvPr>
            <p:ph type="ftr" idx="11"/>
          </p:nvPr>
        </p:nvSpPr>
        <p:spPr>
          <a:xfrm>
            <a:off x="4038600" y="6356351"/>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Google Shape;111;g7dd0ccb90a_0_776"/>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Leeg">
  <p:cSld name="1_Leeg">
    <p:spTree>
      <p:nvGrpSpPr>
        <p:cNvPr id="1" name="Shape 112"/>
        <p:cNvGrpSpPr/>
        <p:nvPr/>
      </p:nvGrpSpPr>
      <p:grpSpPr>
        <a:xfrm>
          <a:off x="0" y="0"/>
          <a:ext cx="0" cy="0"/>
          <a:chOff x="0" y="0"/>
          <a:chExt cx="0" cy="0"/>
        </a:xfrm>
      </p:grpSpPr>
      <p:sp>
        <p:nvSpPr>
          <p:cNvPr id="113" name="Google Shape;113;g7dd0ccb90a_0_782"/>
          <p:cNvSpPr txBox="1">
            <a:spLocks noGrp="1"/>
          </p:cNvSpPr>
          <p:nvPr>
            <p:ph type="sldNum" idx="12"/>
          </p:nvPr>
        </p:nvSpPr>
        <p:spPr>
          <a:xfrm>
            <a:off x="9168019" y="6336000"/>
            <a:ext cx="2855700" cy="365100"/>
          </a:xfrm>
          <a:prstGeom prst="rect">
            <a:avLst/>
          </a:prstGeom>
          <a:noFill/>
          <a:ln>
            <a:noFill/>
          </a:ln>
        </p:spPr>
        <p:txBody>
          <a:bodyPr spcFirstLastPara="1" wrap="square" lIns="45700" tIns="45700" rIns="45700" bIns="45700" anchor="t"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nl-BE"/>
              <a:t>3/02/2020 </a:t>
            </a:r>
            <a:r>
              <a:rPr lang="nl-BE" b="1"/>
              <a:t>│</a:t>
            </a:r>
            <a:fld id="{00000000-1234-1234-1234-123412341234}" type="slidenum">
              <a:rPr lang="nl-BE"/>
              <a:t>‹#›</a:t>
            </a:fld>
            <a:endParaRPr/>
          </a:p>
        </p:txBody>
      </p:sp>
      <p:sp>
        <p:nvSpPr>
          <p:cNvPr id="114" name="Google Shape;114;g7dd0ccb90a_0_782"/>
          <p:cNvSpPr txBox="1">
            <a:spLocks noGrp="1"/>
          </p:cNvSpPr>
          <p:nvPr>
            <p:ph type="title"/>
          </p:nvPr>
        </p:nvSpPr>
        <p:spPr>
          <a:xfrm>
            <a:off x="1728000" y="756000"/>
            <a:ext cx="9888000" cy="1116000"/>
          </a:xfrm>
          <a:prstGeom prst="rect">
            <a:avLst/>
          </a:prstGeom>
          <a:noFill/>
          <a:ln>
            <a:noFill/>
          </a:ln>
        </p:spPr>
        <p:txBody>
          <a:bodyPr spcFirstLastPara="1" wrap="square" lIns="45700" tIns="45700" rIns="45700" bIns="45700" anchor="t" anchorCtr="0">
            <a:noAutofit/>
          </a:bodyPr>
          <a:lstStyle>
            <a:lvl1pPr lvl="0" algn="l">
              <a:lnSpc>
                <a:spcPct val="90000"/>
              </a:lnSpc>
              <a:spcBef>
                <a:spcPts val="0"/>
              </a:spcBef>
              <a:spcAft>
                <a:spcPts val="0"/>
              </a:spcAft>
              <a:buSzPts val="32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g7dd0ccb90a_0_782"/>
          <p:cNvSpPr txBox="1">
            <a:spLocks noGrp="1"/>
          </p:cNvSpPr>
          <p:nvPr>
            <p:ph type="body" idx="1"/>
          </p:nvPr>
        </p:nvSpPr>
        <p:spPr>
          <a:xfrm>
            <a:off x="1728000" y="1915200"/>
            <a:ext cx="9888000" cy="3672000"/>
          </a:xfrm>
          <a:prstGeom prst="rect">
            <a:avLst/>
          </a:prstGeom>
          <a:noFill/>
          <a:ln>
            <a:noFill/>
          </a:ln>
        </p:spPr>
        <p:txBody>
          <a:bodyPr spcFirstLastPara="1" wrap="square" lIns="45700" tIns="45700" rIns="45700" bIns="0" anchor="t" anchorCtr="0">
            <a:noAutofit/>
          </a:bodyPr>
          <a:lstStyle>
            <a:lvl1pPr marL="457200" lvl="0" indent="-368300" algn="l">
              <a:lnSpc>
                <a:spcPct val="90000"/>
              </a:lnSpc>
              <a:spcBef>
                <a:spcPts val="700"/>
              </a:spcBef>
              <a:spcAft>
                <a:spcPts val="0"/>
              </a:spcAft>
              <a:buSzPts val="2200"/>
              <a:buFont typeface="Arial"/>
              <a:buChar char="•"/>
              <a:defRPr sz="2200">
                <a:latin typeface="Arial"/>
                <a:ea typeface="Arial"/>
                <a:cs typeface="Arial"/>
                <a:sym typeface="Arial"/>
              </a:defRPr>
            </a:lvl1pPr>
            <a:lvl2pPr marL="914400" lvl="1" indent="-333375" algn="l">
              <a:lnSpc>
                <a:spcPct val="90000"/>
              </a:lnSpc>
              <a:spcBef>
                <a:spcPts val="700"/>
              </a:spcBef>
              <a:spcAft>
                <a:spcPts val="0"/>
              </a:spcAft>
              <a:buClr>
                <a:srgbClr val="7F7F7F"/>
              </a:buClr>
              <a:buSzPts val="1650"/>
              <a:buFont typeface="Arial"/>
              <a:buChar char="•"/>
              <a:defRPr sz="2200">
                <a:solidFill>
                  <a:srgbClr val="7F7F7F"/>
                </a:solidFill>
                <a:latin typeface="Arial"/>
                <a:ea typeface="Arial"/>
                <a:cs typeface="Arial"/>
                <a:sym typeface="Arial"/>
              </a:defRPr>
            </a:lvl2pPr>
            <a:lvl3pPr marL="1371600" lvl="2" indent="-401319" algn="l">
              <a:lnSpc>
                <a:spcPct val="90000"/>
              </a:lnSpc>
              <a:spcBef>
                <a:spcPts val="700"/>
              </a:spcBef>
              <a:spcAft>
                <a:spcPts val="0"/>
              </a:spcAft>
              <a:buSzPts val="2720"/>
              <a:buChar char="&gt;"/>
              <a:defRPr>
                <a:latin typeface="Arial"/>
                <a:ea typeface="Arial"/>
                <a:cs typeface="Arial"/>
                <a:sym typeface="Arial"/>
              </a:defRPr>
            </a:lvl3pPr>
            <a:lvl4pPr marL="1828800" lvl="3" indent="-431800" algn="l">
              <a:lnSpc>
                <a:spcPct val="90000"/>
              </a:lnSpc>
              <a:spcBef>
                <a:spcPts val="700"/>
              </a:spcBef>
              <a:spcAft>
                <a:spcPts val="0"/>
              </a:spcAft>
              <a:buSzPts val="3200"/>
              <a:buChar char="▪"/>
              <a:defRPr>
                <a:latin typeface="Arial"/>
                <a:ea typeface="Arial"/>
                <a:cs typeface="Arial"/>
                <a:sym typeface="Arial"/>
              </a:defRPr>
            </a:lvl4pPr>
            <a:lvl5pPr marL="2286000" lvl="4" indent="-431800" algn="l">
              <a:lnSpc>
                <a:spcPct val="90000"/>
              </a:lnSpc>
              <a:spcBef>
                <a:spcPts val="700"/>
              </a:spcBef>
              <a:spcAft>
                <a:spcPts val="0"/>
              </a:spcAft>
              <a:buSzPts val="3200"/>
              <a:buChar char="&gt;"/>
              <a:defRPr>
                <a:latin typeface="Arial"/>
                <a:ea typeface="Arial"/>
                <a:cs typeface="Arial"/>
                <a:sym typeface="Arial"/>
              </a:defRPr>
            </a:lvl5pPr>
            <a:lvl6pPr marL="2743200" lvl="5" indent="-342900" algn="l">
              <a:lnSpc>
                <a:spcPct val="90000"/>
              </a:lnSpc>
              <a:spcBef>
                <a:spcPts val="700"/>
              </a:spcBef>
              <a:spcAft>
                <a:spcPts val="0"/>
              </a:spcAft>
              <a:buSzPts val="1800"/>
              <a:buChar char="•"/>
              <a:defRPr/>
            </a:lvl6pPr>
            <a:lvl7pPr marL="3200400" lvl="6" indent="-342900" algn="l">
              <a:lnSpc>
                <a:spcPct val="90000"/>
              </a:lnSpc>
              <a:spcBef>
                <a:spcPts val="700"/>
              </a:spcBef>
              <a:spcAft>
                <a:spcPts val="0"/>
              </a:spcAft>
              <a:buSzPts val="1800"/>
              <a:buChar char="•"/>
              <a:defRPr/>
            </a:lvl7pPr>
            <a:lvl8pPr marL="3657600" lvl="7" indent="-342900" algn="l">
              <a:lnSpc>
                <a:spcPct val="90000"/>
              </a:lnSpc>
              <a:spcBef>
                <a:spcPts val="700"/>
              </a:spcBef>
              <a:spcAft>
                <a:spcPts val="0"/>
              </a:spcAft>
              <a:buSzPts val="1800"/>
              <a:buChar char="•"/>
              <a:defRPr/>
            </a:lvl8pPr>
            <a:lvl9pPr marL="4114800" lvl="8" indent="-342900" algn="l">
              <a:lnSpc>
                <a:spcPct val="90000"/>
              </a:lnSpc>
              <a:spcBef>
                <a:spcPts val="700"/>
              </a:spcBef>
              <a:spcAft>
                <a:spcPts val="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_Program Slide_Vlaanderen Verbonden">
  <p:cSld name="6_Program Slide_Vlaanderen Verbonden">
    <p:spTree>
      <p:nvGrpSpPr>
        <p:cNvPr id="1" name="Shape 116"/>
        <p:cNvGrpSpPr/>
        <p:nvPr/>
      </p:nvGrpSpPr>
      <p:grpSpPr>
        <a:xfrm>
          <a:off x="0" y="0"/>
          <a:ext cx="0" cy="0"/>
          <a:chOff x="0" y="0"/>
          <a:chExt cx="0" cy="0"/>
        </a:xfrm>
      </p:grpSpPr>
      <p:sp>
        <p:nvSpPr>
          <p:cNvPr id="117" name="Google Shape;117;g7dd0ccb90a_0_787"/>
          <p:cNvSpPr txBox="1"/>
          <p:nvPr/>
        </p:nvSpPr>
        <p:spPr>
          <a:xfrm>
            <a:off x="1914771" y="1240869"/>
            <a:ext cx="70260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8" name="Google Shape;118;g7dd0ccb90a_0_787"/>
          <p:cNvSpPr txBox="1">
            <a:spLocks noGrp="1"/>
          </p:cNvSpPr>
          <p:nvPr>
            <p:ph type="ftr" idx="11"/>
          </p:nvPr>
        </p:nvSpPr>
        <p:spPr>
          <a:xfrm>
            <a:off x="0" y="6490671"/>
            <a:ext cx="6096000" cy="3663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9" name="Google Shape;119;g7dd0ccb90a_0_787"/>
          <p:cNvSpPr txBox="1">
            <a:spLocks noGrp="1"/>
          </p:cNvSpPr>
          <p:nvPr>
            <p:ph type="body" idx="1"/>
          </p:nvPr>
        </p:nvSpPr>
        <p:spPr>
          <a:xfrm>
            <a:off x="1970545" y="431431"/>
            <a:ext cx="9833100" cy="788100"/>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70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1pPr>
            <a:lvl2pPr marL="914400" lvl="1" indent="-228600" algn="l">
              <a:lnSpc>
                <a:spcPct val="100000"/>
              </a:lnSpc>
              <a:spcBef>
                <a:spcPts val="70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2pPr>
            <a:lvl3pPr marL="1371600" lvl="2" indent="-228600" algn="l">
              <a:lnSpc>
                <a:spcPct val="100000"/>
              </a:lnSpc>
              <a:spcBef>
                <a:spcPts val="70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3pPr>
            <a:lvl4pPr marL="1828800" lvl="3" indent="-228600" algn="l">
              <a:lnSpc>
                <a:spcPct val="100000"/>
              </a:lnSpc>
              <a:spcBef>
                <a:spcPts val="70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4pPr>
            <a:lvl5pPr marL="2286000" lvl="4" indent="-228600" algn="l">
              <a:lnSpc>
                <a:spcPct val="100000"/>
              </a:lnSpc>
              <a:spcBef>
                <a:spcPts val="70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5pPr>
            <a:lvl6pPr marL="2743200" lvl="5" indent="-342900" algn="l">
              <a:lnSpc>
                <a:spcPct val="90000"/>
              </a:lnSpc>
              <a:spcBef>
                <a:spcPts val="700"/>
              </a:spcBef>
              <a:spcAft>
                <a:spcPts val="0"/>
              </a:spcAft>
              <a:buSzPts val="1800"/>
              <a:buChar char="•"/>
              <a:defRPr/>
            </a:lvl6pPr>
            <a:lvl7pPr marL="3200400" lvl="6" indent="-342900" algn="l">
              <a:lnSpc>
                <a:spcPct val="90000"/>
              </a:lnSpc>
              <a:spcBef>
                <a:spcPts val="700"/>
              </a:spcBef>
              <a:spcAft>
                <a:spcPts val="0"/>
              </a:spcAft>
              <a:buSzPts val="1800"/>
              <a:buChar char="•"/>
              <a:defRPr/>
            </a:lvl7pPr>
            <a:lvl8pPr marL="3657600" lvl="7" indent="-342900" algn="l">
              <a:lnSpc>
                <a:spcPct val="90000"/>
              </a:lnSpc>
              <a:spcBef>
                <a:spcPts val="700"/>
              </a:spcBef>
              <a:spcAft>
                <a:spcPts val="0"/>
              </a:spcAft>
              <a:buSzPts val="1800"/>
              <a:buChar char="•"/>
              <a:defRPr/>
            </a:lvl8pPr>
            <a:lvl9pPr marL="4114800" lvl="8" indent="-342900" algn="l">
              <a:lnSpc>
                <a:spcPct val="90000"/>
              </a:lnSpc>
              <a:spcBef>
                <a:spcPts val="700"/>
              </a:spcBef>
              <a:spcAft>
                <a:spcPts val="0"/>
              </a:spcAft>
              <a:buSzPts val="1800"/>
              <a:buChar char="•"/>
              <a:defRPr/>
            </a:lvl9pPr>
          </a:lstStyle>
          <a:p>
            <a:endParaRPr/>
          </a:p>
        </p:txBody>
      </p:sp>
      <p:sp>
        <p:nvSpPr>
          <p:cNvPr id="120" name="Google Shape;120;g7dd0ccb90a_0_787"/>
          <p:cNvSpPr txBox="1">
            <a:spLocks noGrp="1"/>
          </p:cNvSpPr>
          <p:nvPr>
            <p:ph type="body" idx="2"/>
          </p:nvPr>
        </p:nvSpPr>
        <p:spPr>
          <a:xfrm>
            <a:off x="1970545" y="1405082"/>
            <a:ext cx="9833100" cy="366300"/>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700"/>
              </a:spcBef>
              <a:spcAft>
                <a:spcPts val="0"/>
              </a:spcAft>
              <a:buClr>
                <a:schemeClr val="dk1"/>
              </a:buClr>
              <a:buSzPts val="1350"/>
              <a:buFont typeface="Helvetica Neue"/>
              <a:buNone/>
              <a:defRPr sz="1350">
                <a:solidFill>
                  <a:schemeClr val="dk1"/>
                </a:solidFill>
                <a:latin typeface="Helvetica Neue"/>
                <a:ea typeface="Helvetica Neue"/>
                <a:cs typeface="Helvetica Neue"/>
                <a:sym typeface="Helvetica Neue"/>
              </a:defRPr>
            </a:lvl1pPr>
            <a:lvl2pPr marL="914400" lvl="1" indent="-228600" algn="l">
              <a:lnSpc>
                <a:spcPct val="100000"/>
              </a:lnSpc>
              <a:spcBef>
                <a:spcPts val="700"/>
              </a:spcBef>
              <a:spcAft>
                <a:spcPts val="0"/>
              </a:spcAft>
              <a:buClr>
                <a:schemeClr val="dk1"/>
              </a:buClr>
              <a:buSzPts val="1350"/>
              <a:buFont typeface="Helvetica Neue"/>
              <a:buNone/>
              <a:defRPr sz="1350">
                <a:solidFill>
                  <a:schemeClr val="dk1"/>
                </a:solidFill>
                <a:latin typeface="Helvetica Neue"/>
                <a:ea typeface="Helvetica Neue"/>
                <a:cs typeface="Helvetica Neue"/>
                <a:sym typeface="Helvetica Neue"/>
              </a:defRPr>
            </a:lvl2pPr>
            <a:lvl3pPr marL="1371600" lvl="2" indent="-228600" algn="l">
              <a:lnSpc>
                <a:spcPct val="100000"/>
              </a:lnSpc>
              <a:spcBef>
                <a:spcPts val="700"/>
              </a:spcBef>
              <a:spcAft>
                <a:spcPts val="0"/>
              </a:spcAft>
              <a:buClr>
                <a:schemeClr val="dk1"/>
              </a:buClr>
              <a:buSzPts val="1350"/>
              <a:buFont typeface="Helvetica Neue"/>
              <a:buNone/>
              <a:defRPr sz="1350">
                <a:solidFill>
                  <a:schemeClr val="dk1"/>
                </a:solidFill>
                <a:latin typeface="Helvetica Neue"/>
                <a:ea typeface="Helvetica Neue"/>
                <a:cs typeface="Helvetica Neue"/>
                <a:sym typeface="Helvetica Neue"/>
              </a:defRPr>
            </a:lvl3pPr>
            <a:lvl4pPr marL="1828800" lvl="3" indent="-228600" algn="l">
              <a:lnSpc>
                <a:spcPct val="100000"/>
              </a:lnSpc>
              <a:spcBef>
                <a:spcPts val="700"/>
              </a:spcBef>
              <a:spcAft>
                <a:spcPts val="0"/>
              </a:spcAft>
              <a:buClr>
                <a:schemeClr val="dk1"/>
              </a:buClr>
              <a:buSzPts val="1350"/>
              <a:buFont typeface="Helvetica Neue"/>
              <a:buNone/>
              <a:defRPr sz="1350">
                <a:solidFill>
                  <a:schemeClr val="dk1"/>
                </a:solidFill>
                <a:latin typeface="Helvetica Neue"/>
                <a:ea typeface="Helvetica Neue"/>
                <a:cs typeface="Helvetica Neue"/>
                <a:sym typeface="Helvetica Neue"/>
              </a:defRPr>
            </a:lvl4pPr>
            <a:lvl5pPr marL="2286000" lvl="4" indent="-228600" algn="l">
              <a:lnSpc>
                <a:spcPct val="100000"/>
              </a:lnSpc>
              <a:spcBef>
                <a:spcPts val="700"/>
              </a:spcBef>
              <a:spcAft>
                <a:spcPts val="0"/>
              </a:spcAft>
              <a:buClr>
                <a:schemeClr val="dk1"/>
              </a:buClr>
              <a:buSzPts val="1350"/>
              <a:buFont typeface="Helvetica Neue"/>
              <a:buNone/>
              <a:defRPr sz="1350">
                <a:solidFill>
                  <a:schemeClr val="dk1"/>
                </a:solidFill>
                <a:latin typeface="Helvetica Neue"/>
                <a:ea typeface="Helvetica Neue"/>
                <a:cs typeface="Helvetica Neue"/>
                <a:sym typeface="Helvetica Neue"/>
              </a:defRPr>
            </a:lvl5pPr>
            <a:lvl6pPr marL="2743200" lvl="5" indent="-342900" algn="l">
              <a:lnSpc>
                <a:spcPct val="90000"/>
              </a:lnSpc>
              <a:spcBef>
                <a:spcPts val="700"/>
              </a:spcBef>
              <a:spcAft>
                <a:spcPts val="0"/>
              </a:spcAft>
              <a:buSzPts val="1800"/>
              <a:buChar char="•"/>
              <a:defRPr/>
            </a:lvl6pPr>
            <a:lvl7pPr marL="3200400" lvl="6" indent="-342900" algn="l">
              <a:lnSpc>
                <a:spcPct val="90000"/>
              </a:lnSpc>
              <a:spcBef>
                <a:spcPts val="700"/>
              </a:spcBef>
              <a:spcAft>
                <a:spcPts val="0"/>
              </a:spcAft>
              <a:buSzPts val="1800"/>
              <a:buChar char="•"/>
              <a:defRPr/>
            </a:lvl7pPr>
            <a:lvl8pPr marL="3657600" lvl="7" indent="-342900" algn="l">
              <a:lnSpc>
                <a:spcPct val="90000"/>
              </a:lnSpc>
              <a:spcBef>
                <a:spcPts val="700"/>
              </a:spcBef>
              <a:spcAft>
                <a:spcPts val="0"/>
              </a:spcAft>
              <a:buSzPts val="1800"/>
              <a:buChar char="•"/>
              <a:defRPr/>
            </a:lvl8pPr>
            <a:lvl9pPr marL="4114800" lvl="8" indent="-342900" algn="l">
              <a:lnSpc>
                <a:spcPct val="90000"/>
              </a:lnSpc>
              <a:spcBef>
                <a:spcPts val="700"/>
              </a:spcBef>
              <a:spcAft>
                <a:spcPts val="0"/>
              </a:spcAft>
              <a:buSzPts val="1800"/>
              <a:buChar char="•"/>
              <a:defRPr/>
            </a:lvl9pPr>
          </a:lstStyle>
          <a:p>
            <a:endParaRPr/>
          </a:p>
        </p:txBody>
      </p:sp>
      <p:sp>
        <p:nvSpPr>
          <p:cNvPr id="121" name="Google Shape;121;g7dd0ccb90a_0_787"/>
          <p:cNvSpPr txBox="1">
            <a:spLocks noGrp="1"/>
          </p:cNvSpPr>
          <p:nvPr>
            <p:ph type="body" idx="3"/>
          </p:nvPr>
        </p:nvSpPr>
        <p:spPr>
          <a:xfrm>
            <a:off x="1970617" y="2022496"/>
            <a:ext cx="9832800" cy="3533700"/>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700"/>
              </a:spcBef>
              <a:spcAft>
                <a:spcPts val="0"/>
              </a:spcAft>
              <a:buSzPts val="1800"/>
              <a:buNone/>
              <a:defRPr/>
            </a:lvl1pPr>
            <a:lvl2pPr marL="914400" lvl="1" indent="-342900" algn="l">
              <a:lnSpc>
                <a:spcPct val="100000"/>
              </a:lnSpc>
              <a:spcBef>
                <a:spcPts val="700"/>
              </a:spcBef>
              <a:spcAft>
                <a:spcPts val="0"/>
              </a:spcAft>
              <a:buSzPts val="1800"/>
              <a:buChar char="▪"/>
              <a:defRPr/>
            </a:lvl2pPr>
            <a:lvl3pPr marL="1371600" lvl="2" indent="-342900" algn="l">
              <a:lnSpc>
                <a:spcPct val="100000"/>
              </a:lnSpc>
              <a:spcBef>
                <a:spcPts val="700"/>
              </a:spcBef>
              <a:spcAft>
                <a:spcPts val="0"/>
              </a:spcAft>
              <a:buSzPts val="1800"/>
              <a:buChar char="&gt;"/>
              <a:defRPr/>
            </a:lvl3pPr>
            <a:lvl4pPr marL="1828800" lvl="3" indent="-342900" algn="l">
              <a:lnSpc>
                <a:spcPct val="100000"/>
              </a:lnSpc>
              <a:spcBef>
                <a:spcPts val="700"/>
              </a:spcBef>
              <a:spcAft>
                <a:spcPts val="0"/>
              </a:spcAft>
              <a:buSzPts val="1800"/>
              <a:buChar char="▪"/>
              <a:defRPr/>
            </a:lvl4pPr>
            <a:lvl5pPr marL="2286000" lvl="4" indent="-342900" algn="l">
              <a:lnSpc>
                <a:spcPct val="100000"/>
              </a:lnSpc>
              <a:spcBef>
                <a:spcPts val="700"/>
              </a:spcBef>
              <a:spcAft>
                <a:spcPts val="0"/>
              </a:spcAft>
              <a:buSzPts val="1800"/>
              <a:buChar char="&gt;"/>
              <a:defRPr/>
            </a:lvl5pPr>
            <a:lvl6pPr marL="2743200" lvl="5" indent="-342900" algn="l">
              <a:lnSpc>
                <a:spcPct val="90000"/>
              </a:lnSpc>
              <a:spcBef>
                <a:spcPts val="700"/>
              </a:spcBef>
              <a:spcAft>
                <a:spcPts val="0"/>
              </a:spcAft>
              <a:buSzPts val="1800"/>
              <a:buChar char="•"/>
              <a:defRPr/>
            </a:lvl6pPr>
            <a:lvl7pPr marL="3200400" lvl="6" indent="-342900" algn="l">
              <a:lnSpc>
                <a:spcPct val="90000"/>
              </a:lnSpc>
              <a:spcBef>
                <a:spcPts val="700"/>
              </a:spcBef>
              <a:spcAft>
                <a:spcPts val="0"/>
              </a:spcAft>
              <a:buSzPts val="1800"/>
              <a:buChar char="•"/>
              <a:defRPr/>
            </a:lvl7pPr>
            <a:lvl8pPr marL="3657600" lvl="7" indent="-342900" algn="l">
              <a:lnSpc>
                <a:spcPct val="90000"/>
              </a:lnSpc>
              <a:spcBef>
                <a:spcPts val="700"/>
              </a:spcBef>
              <a:spcAft>
                <a:spcPts val="0"/>
              </a:spcAft>
              <a:buSzPts val="1800"/>
              <a:buChar char="•"/>
              <a:defRPr/>
            </a:lvl8pPr>
            <a:lvl9pPr marL="4114800" lvl="8" indent="-342900" algn="l">
              <a:lnSpc>
                <a:spcPct val="90000"/>
              </a:lnSpc>
              <a:spcBef>
                <a:spcPts val="7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36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6_Program Slide_Vlaanderen Verbonden 1">
  <p:cSld name="6_Program Slide_Vlaanderen Verbonden_1">
    <p:spTree>
      <p:nvGrpSpPr>
        <p:cNvPr id="1" name="Shape 122"/>
        <p:cNvGrpSpPr/>
        <p:nvPr/>
      </p:nvGrpSpPr>
      <p:grpSpPr>
        <a:xfrm>
          <a:off x="0" y="0"/>
          <a:ext cx="0" cy="0"/>
          <a:chOff x="0" y="0"/>
          <a:chExt cx="0" cy="0"/>
        </a:xfrm>
      </p:grpSpPr>
      <p:sp>
        <p:nvSpPr>
          <p:cNvPr id="123" name="Google Shape;123;g7dd0ccb90a_0_793"/>
          <p:cNvSpPr txBox="1"/>
          <p:nvPr/>
        </p:nvSpPr>
        <p:spPr>
          <a:xfrm>
            <a:off x="1914771" y="1240869"/>
            <a:ext cx="70260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4" name="Google Shape;124;g7dd0ccb90a_0_793"/>
          <p:cNvSpPr txBox="1">
            <a:spLocks noGrp="1"/>
          </p:cNvSpPr>
          <p:nvPr>
            <p:ph type="ftr" idx="11"/>
          </p:nvPr>
        </p:nvSpPr>
        <p:spPr>
          <a:xfrm>
            <a:off x="0" y="6490671"/>
            <a:ext cx="6096000" cy="3663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 name="Google Shape;125;g7dd0ccb90a_0_793"/>
          <p:cNvSpPr txBox="1">
            <a:spLocks noGrp="1"/>
          </p:cNvSpPr>
          <p:nvPr>
            <p:ph type="body" idx="1"/>
          </p:nvPr>
        </p:nvSpPr>
        <p:spPr>
          <a:xfrm>
            <a:off x="1970545" y="431431"/>
            <a:ext cx="9833100" cy="7881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Arial"/>
              <a:buNone/>
              <a:defRPr sz="2800" b="1">
                <a:solidFill>
                  <a:schemeClr val="dk1"/>
                </a:solidFill>
                <a:latin typeface="Arial"/>
                <a:ea typeface="Arial"/>
                <a:cs typeface="Arial"/>
                <a:sym typeface="Arial"/>
              </a:defRPr>
            </a:lvl1pPr>
            <a:lvl2pPr marL="914400" lvl="1" indent="-228600" algn="l">
              <a:lnSpc>
                <a:spcPct val="90000"/>
              </a:lnSpc>
              <a:spcBef>
                <a:spcPts val="300"/>
              </a:spcBef>
              <a:spcAft>
                <a:spcPts val="0"/>
              </a:spcAft>
              <a:buClr>
                <a:schemeClr val="dk1"/>
              </a:buClr>
              <a:buSzPts val="196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Clr>
                <a:schemeClr val="dk1"/>
              </a:buClr>
              <a:buSzPts val="252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Clr>
                <a:schemeClr val="dk1"/>
              </a:buClr>
              <a:buSzPts val="21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Clr>
                <a:schemeClr val="dk1"/>
              </a:buClr>
              <a:buSzPts val="252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g7dd0ccb90a_0_793"/>
          <p:cNvSpPr txBox="1">
            <a:spLocks noGrp="1"/>
          </p:cNvSpPr>
          <p:nvPr>
            <p:ph type="body" idx="2"/>
          </p:nvPr>
        </p:nvSpPr>
        <p:spPr>
          <a:xfrm>
            <a:off x="1970545" y="1405082"/>
            <a:ext cx="9833100" cy="3663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215"/>
              <a:buFont typeface="Arial"/>
              <a:buNone/>
              <a:defRPr sz="1350">
                <a:solidFill>
                  <a:schemeClr val="dk1"/>
                </a:solidFill>
                <a:latin typeface="Arial"/>
                <a:ea typeface="Arial"/>
                <a:cs typeface="Arial"/>
                <a:sym typeface="Arial"/>
              </a:defRPr>
            </a:lvl1pPr>
            <a:lvl2pPr marL="914400" lvl="1" indent="-228600" algn="l">
              <a:lnSpc>
                <a:spcPct val="90000"/>
              </a:lnSpc>
              <a:spcBef>
                <a:spcPts val="300"/>
              </a:spcBef>
              <a:spcAft>
                <a:spcPts val="0"/>
              </a:spcAft>
              <a:buClr>
                <a:schemeClr val="dk1"/>
              </a:buClr>
              <a:buSzPts val="945"/>
              <a:buFont typeface="Arial"/>
              <a:buNone/>
              <a:defRPr sz="1350">
                <a:solidFill>
                  <a:schemeClr val="dk1"/>
                </a:solidFill>
                <a:latin typeface="Arial"/>
                <a:ea typeface="Arial"/>
                <a:cs typeface="Arial"/>
                <a:sym typeface="Arial"/>
              </a:defRPr>
            </a:lvl2pPr>
            <a:lvl3pPr marL="1371600" lvl="2" indent="-228600" algn="l">
              <a:lnSpc>
                <a:spcPct val="90000"/>
              </a:lnSpc>
              <a:spcBef>
                <a:spcPts val="300"/>
              </a:spcBef>
              <a:spcAft>
                <a:spcPts val="0"/>
              </a:spcAft>
              <a:buClr>
                <a:schemeClr val="dk1"/>
              </a:buClr>
              <a:buSzPts val="1215"/>
              <a:buFont typeface="Arial"/>
              <a:buNone/>
              <a:defRPr sz="1350">
                <a:solidFill>
                  <a:schemeClr val="dk1"/>
                </a:solidFill>
                <a:latin typeface="Arial"/>
                <a:ea typeface="Arial"/>
                <a:cs typeface="Arial"/>
                <a:sym typeface="Arial"/>
              </a:defRPr>
            </a:lvl3pPr>
            <a:lvl4pPr marL="1828800" lvl="3" indent="-228600" algn="l">
              <a:lnSpc>
                <a:spcPct val="90000"/>
              </a:lnSpc>
              <a:spcBef>
                <a:spcPts val="300"/>
              </a:spcBef>
              <a:spcAft>
                <a:spcPts val="0"/>
              </a:spcAft>
              <a:buClr>
                <a:schemeClr val="dk1"/>
              </a:buClr>
              <a:buSzPts val="1013"/>
              <a:buFont typeface="Arial"/>
              <a:buNone/>
              <a:defRPr sz="1350">
                <a:solidFill>
                  <a:schemeClr val="dk1"/>
                </a:solidFill>
                <a:latin typeface="Arial"/>
                <a:ea typeface="Arial"/>
                <a:cs typeface="Arial"/>
                <a:sym typeface="Arial"/>
              </a:defRPr>
            </a:lvl4pPr>
            <a:lvl5pPr marL="2286000" lvl="4" indent="-228600" algn="l">
              <a:lnSpc>
                <a:spcPct val="90000"/>
              </a:lnSpc>
              <a:spcBef>
                <a:spcPts val="300"/>
              </a:spcBef>
              <a:spcAft>
                <a:spcPts val="0"/>
              </a:spcAft>
              <a:buClr>
                <a:schemeClr val="dk1"/>
              </a:buClr>
              <a:buSzPts val="1215"/>
              <a:buFont typeface="Arial"/>
              <a:buNone/>
              <a:defRPr sz="135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g7dd0ccb90a_0_793"/>
          <p:cNvSpPr txBox="1">
            <a:spLocks noGrp="1"/>
          </p:cNvSpPr>
          <p:nvPr>
            <p:ph type="body" idx="3"/>
          </p:nvPr>
        </p:nvSpPr>
        <p:spPr>
          <a:xfrm>
            <a:off x="1970617" y="2022496"/>
            <a:ext cx="9832800" cy="35337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620"/>
              <a:buNone/>
              <a:defRPr/>
            </a:lvl1pPr>
            <a:lvl2pPr marL="914400" lvl="1" indent="-308610" algn="l">
              <a:lnSpc>
                <a:spcPct val="90000"/>
              </a:lnSpc>
              <a:spcBef>
                <a:spcPts val="300"/>
              </a:spcBef>
              <a:spcAft>
                <a:spcPts val="0"/>
              </a:spcAft>
              <a:buClr>
                <a:srgbClr val="7F7F7F"/>
              </a:buClr>
              <a:buSzPts val="1260"/>
              <a:buChar char="▪"/>
              <a:defRPr/>
            </a:lvl2pPr>
            <a:lvl3pPr marL="1371600" lvl="2" indent="-331469" algn="l">
              <a:lnSpc>
                <a:spcPct val="90000"/>
              </a:lnSpc>
              <a:spcBef>
                <a:spcPts val="300"/>
              </a:spcBef>
              <a:spcAft>
                <a:spcPts val="0"/>
              </a:spcAft>
              <a:buClr>
                <a:schemeClr val="dk1"/>
              </a:buClr>
              <a:buSzPts val="1620"/>
              <a:buChar char="&gt;"/>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g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36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gelijking">
  <p:cSld name="Vergelijking">
    <p:spTree>
      <p:nvGrpSpPr>
        <p:cNvPr id="1" name="Shape 128"/>
        <p:cNvGrpSpPr/>
        <p:nvPr/>
      </p:nvGrpSpPr>
      <p:grpSpPr>
        <a:xfrm>
          <a:off x="0" y="0"/>
          <a:ext cx="0" cy="0"/>
          <a:chOff x="0" y="0"/>
          <a:chExt cx="0" cy="0"/>
        </a:xfrm>
      </p:grpSpPr>
      <p:sp>
        <p:nvSpPr>
          <p:cNvPr id="129" name="Google Shape;129;g7dd0ccb90a_0_799"/>
          <p:cNvSpPr txBox="1">
            <a:spLocks noGrp="1"/>
          </p:cNvSpPr>
          <p:nvPr>
            <p:ph type="title"/>
          </p:nvPr>
        </p:nvSpPr>
        <p:spPr>
          <a:xfrm>
            <a:off x="609600" y="256810"/>
            <a:ext cx="10972800" cy="1178700"/>
          </a:xfrm>
          <a:prstGeom prst="rect">
            <a:avLst/>
          </a:prstGeom>
          <a:noFill/>
          <a:ln>
            <a:noFill/>
          </a:ln>
        </p:spPr>
        <p:txBody>
          <a:bodyPr spcFirstLastPara="1" wrap="square" lIns="45700" tIns="45700" rIns="45700" bIns="45700" anchor="ctr" anchorCtr="0">
            <a:noAutofit/>
          </a:bodyPr>
          <a:lstStyle>
            <a:lvl1pPr lvl="0" algn="l">
              <a:lnSpc>
                <a:spcPct val="90000"/>
              </a:lnSpc>
              <a:spcBef>
                <a:spcPts val="0"/>
              </a:spcBef>
              <a:spcAft>
                <a:spcPts val="0"/>
              </a:spcAft>
              <a:buSzPts val="32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g7dd0ccb90a_0_799"/>
          <p:cNvSpPr txBox="1">
            <a:spLocks noGrp="1"/>
          </p:cNvSpPr>
          <p:nvPr>
            <p:ph type="body" idx="1"/>
          </p:nvPr>
        </p:nvSpPr>
        <p:spPr>
          <a:xfrm>
            <a:off x="609600" y="1435465"/>
            <a:ext cx="5386800" cy="739500"/>
          </a:xfrm>
          <a:prstGeom prst="rect">
            <a:avLst/>
          </a:prstGeom>
          <a:noFill/>
          <a:ln>
            <a:noFill/>
          </a:ln>
        </p:spPr>
        <p:txBody>
          <a:bodyPr spcFirstLastPara="1" wrap="square" lIns="45700" tIns="45700" rIns="45700" bIns="45700" anchor="b" anchorCtr="0">
            <a:noAutofit/>
          </a:bodyPr>
          <a:lstStyle>
            <a:lvl1pPr marL="457200" lvl="0" indent="-228600" algn="l">
              <a:lnSpc>
                <a:spcPct val="100000"/>
              </a:lnSpc>
              <a:spcBef>
                <a:spcPts val="500"/>
              </a:spcBef>
              <a:spcAft>
                <a:spcPts val="0"/>
              </a:spcAft>
              <a:buSzPts val="2400"/>
              <a:buFont typeface="Arial"/>
              <a:buNone/>
              <a:defRPr sz="2400"/>
            </a:lvl1pPr>
            <a:lvl2pPr marL="914400" lvl="1" indent="-228600" algn="l">
              <a:lnSpc>
                <a:spcPct val="100000"/>
              </a:lnSpc>
              <a:spcBef>
                <a:spcPts val="500"/>
              </a:spcBef>
              <a:spcAft>
                <a:spcPts val="0"/>
              </a:spcAft>
              <a:buSzPts val="2400"/>
              <a:buFont typeface="Arial"/>
              <a:buNone/>
              <a:defRPr sz="2400"/>
            </a:lvl2pPr>
            <a:lvl3pPr marL="1371600" lvl="2" indent="-228600" algn="l">
              <a:lnSpc>
                <a:spcPct val="100000"/>
              </a:lnSpc>
              <a:spcBef>
                <a:spcPts val="500"/>
              </a:spcBef>
              <a:spcAft>
                <a:spcPts val="0"/>
              </a:spcAft>
              <a:buSzPts val="2400"/>
              <a:buFont typeface="Arial"/>
              <a:buNone/>
              <a:defRPr sz="2400"/>
            </a:lvl3pPr>
            <a:lvl4pPr marL="1828800" lvl="3" indent="-228600" algn="l">
              <a:lnSpc>
                <a:spcPct val="100000"/>
              </a:lnSpc>
              <a:spcBef>
                <a:spcPts val="500"/>
              </a:spcBef>
              <a:spcAft>
                <a:spcPts val="0"/>
              </a:spcAft>
              <a:buSzPts val="2400"/>
              <a:buFont typeface="Arial"/>
              <a:buNone/>
              <a:defRPr sz="2400"/>
            </a:lvl4pPr>
            <a:lvl5pPr marL="2286000" lvl="4" indent="-228600" algn="l">
              <a:lnSpc>
                <a:spcPct val="100000"/>
              </a:lnSpc>
              <a:spcBef>
                <a:spcPts val="500"/>
              </a:spcBef>
              <a:spcAft>
                <a:spcPts val="0"/>
              </a:spcAft>
              <a:buSzPts val="2400"/>
              <a:buFont typeface="Arial"/>
              <a:buNone/>
              <a:defRPr sz="2400"/>
            </a:lvl5pPr>
            <a:lvl6pPr marL="2743200" lvl="5" indent="-342900" algn="l">
              <a:lnSpc>
                <a:spcPct val="90000"/>
              </a:lnSpc>
              <a:spcBef>
                <a:spcPts val="700"/>
              </a:spcBef>
              <a:spcAft>
                <a:spcPts val="0"/>
              </a:spcAft>
              <a:buSzPts val="1800"/>
              <a:buChar char="•"/>
              <a:defRPr/>
            </a:lvl6pPr>
            <a:lvl7pPr marL="3200400" lvl="6" indent="-342900" algn="l">
              <a:lnSpc>
                <a:spcPct val="90000"/>
              </a:lnSpc>
              <a:spcBef>
                <a:spcPts val="700"/>
              </a:spcBef>
              <a:spcAft>
                <a:spcPts val="0"/>
              </a:spcAft>
              <a:buSzPts val="1800"/>
              <a:buChar char="•"/>
              <a:defRPr/>
            </a:lvl7pPr>
            <a:lvl8pPr marL="3657600" lvl="7" indent="-342900" algn="l">
              <a:lnSpc>
                <a:spcPct val="90000"/>
              </a:lnSpc>
              <a:spcBef>
                <a:spcPts val="700"/>
              </a:spcBef>
              <a:spcAft>
                <a:spcPts val="0"/>
              </a:spcAft>
              <a:buSzPts val="1800"/>
              <a:buChar char="•"/>
              <a:defRPr/>
            </a:lvl8pPr>
            <a:lvl9pPr marL="4114800" lvl="8" indent="-342900" algn="l">
              <a:lnSpc>
                <a:spcPct val="90000"/>
              </a:lnSpc>
              <a:spcBef>
                <a:spcPts val="700"/>
              </a:spcBef>
              <a:spcAft>
                <a:spcPts val="0"/>
              </a:spcAft>
              <a:buSzPts val="1800"/>
              <a:buChar char="•"/>
              <a:defRPr/>
            </a:lvl9pPr>
          </a:lstStyle>
          <a:p>
            <a:endParaRPr/>
          </a:p>
        </p:txBody>
      </p:sp>
      <p:sp>
        <p:nvSpPr>
          <p:cNvPr id="131" name="Google Shape;131;g7dd0ccb90a_0_799"/>
          <p:cNvSpPr txBox="1">
            <a:spLocks noGrp="1"/>
          </p:cNvSpPr>
          <p:nvPr>
            <p:ph type="sldNum" idx="12"/>
          </p:nvPr>
        </p:nvSpPr>
        <p:spPr>
          <a:xfrm>
            <a:off x="8737600" y="6356350"/>
            <a:ext cx="2844900" cy="370800"/>
          </a:xfrm>
          <a:prstGeom prst="rect">
            <a:avLst/>
          </a:prstGeom>
          <a:noFill/>
          <a:ln>
            <a:noFill/>
          </a:ln>
        </p:spPr>
        <p:txBody>
          <a:bodyPr spcFirstLastPara="1" wrap="square" lIns="45700" tIns="45700" rIns="45700"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_Program Slide_Vlaanderen Verbonden">
  <p:cSld name="7_Program Slide_Vlaanderen Verbonden">
    <p:spTree>
      <p:nvGrpSpPr>
        <p:cNvPr id="1" name="Shape 132"/>
        <p:cNvGrpSpPr/>
        <p:nvPr/>
      </p:nvGrpSpPr>
      <p:grpSpPr>
        <a:xfrm>
          <a:off x="0" y="0"/>
          <a:ext cx="0" cy="0"/>
          <a:chOff x="0" y="0"/>
          <a:chExt cx="0" cy="0"/>
        </a:xfrm>
      </p:grpSpPr>
      <p:pic>
        <p:nvPicPr>
          <p:cNvPr id="133" name="Google Shape;133;g7dd0ccb90a_0_803"/>
          <p:cNvPicPr preferRelativeResize="0"/>
          <p:nvPr/>
        </p:nvPicPr>
        <p:blipFill rotWithShape="1">
          <a:blip r:embed="rId2">
            <a:alphaModFix/>
          </a:blip>
          <a:srcRect/>
          <a:stretch/>
        </p:blipFill>
        <p:spPr>
          <a:xfrm>
            <a:off x="10374395" y="6400039"/>
            <a:ext cx="1241605" cy="322495"/>
          </a:xfrm>
          <a:prstGeom prst="rect">
            <a:avLst/>
          </a:prstGeom>
          <a:noFill/>
          <a:ln>
            <a:noFill/>
          </a:ln>
        </p:spPr>
      </p:pic>
      <p:sp>
        <p:nvSpPr>
          <p:cNvPr id="134" name="Google Shape;134;g7dd0ccb90a_0_803"/>
          <p:cNvSpPr txBox="1"/>
          <p:nvPr/>
        </p:nvSpPr>
        <p:spPr>
          <a:xfrm>
            <a:off x="1914771" y="1240869"/>
            <a:ext cx="70260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5" name="Google Shape;135;g7dd0ccb90a_0_803"/>
          <p:cNvSpPr txBox="1">
            <a:spLocks noGrp="1"/>
          </p:cNvSpPr>
          <p:nvPr>
            <p:ph type="ftr" idx="11"/>
          </p:nvPr>
        </p:nvSpPr>
        <p:spPr>
          <a:xfrm>
            <a:off x="0" y="6490671"/>
            <a:ext cx="6096000" cy="3663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 name="Google Shape;136;g7dd0ccb90a_0_803"/>
          <p:cNvSpPr txBox="1">
            <a:spLocks noGrp="1"/>
          </p:cNvSpPr>
          <p:nvPr>
            <p:ph type="body" idx="1"/>
          </p:nvPr>
        </p:nvSpPr>
        <p:spPr>
          <a:xfrm>
            <a:off x="1970545" y="431431"/>
            <a:ext cx="9833100" cy="7881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Arial"/>
              <a:buNone/>
              <a:defRPr sz="2800" b="1">
                <a:solidFill>
                  <a:schemeClr val="dk1"/>
                </a:solidFill>
                <a:latin typeface="Arial"/>
                <a:ea typeface="Arial"/>
                <a:cs typeface="Arial"/>
                <a:sym typeface="Arial"/>
              </a:defRPr>
            </a:lvl1pPr>
            <a:lvl2pPr marL="914400" lvl="1" indent="-228600" algn="l">
              <a:lnSpc>
                <a:spcPct val="90000"/>
              </a:lnSpc>
              <a:spcBef>
                <a:spcPts val="300"/>
              </a:spcBef>
              <a:spcAft>
                <a:spcPts val="0"/>
              </a:spcAft>
              <a:buClr>
                <a:schemeClr val="dk1"/>
              </a:buClr>
              <a:buSzPts val="210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Clr>
                <a:schemeClr val="dk1"/>
              </a:buClr>
              <a:buSzPts val="238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Clr>
                <a:schemeClr val="dk1"/>
              </a:buClr>
              <a:buSzPts val="21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Clr>
                <a:schemeClr val="dk1"/>
              </a:buClr>
              <a:buSzPts val="252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g7dd0ccb90a_0_803"/>
          <p:cNvSpPr txBox="1">
            <a:spLocks noGrp="1"/>
          </p:cNvSpPr>
          <p:nvPr>
            <p:ph type="body" idx="2"/>
          </p:nvPr>
        </p:nvSpPr>
        <p:spPr>
          <a:xfrm>
            <a:off x="1970545" y="1405082"/>
            <a:ext cx="9833100" cy="3663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215"/>
              <a:buFont typeface="Arial"/>
              <a:buNone/>
              <a:defRPr sz="1350">
                <a:solidFill>
                  <a:schemeClr val="dk1"/>
                </a:solidFill>
                <a:latin typeface="Arial"/>
                <a:ea typeface="Arial"/>
                <a:cs typeface="Arial"/>
                <a:sym typeface="Arial"/>
              </a:defRPr>
            </a:lvl1pPr>
            <a:lvl2pPr marL="914400" lvl="1" indent="-228600" algn="l">
              <a:lnSpc>
                <a:spcPct val="90000"/>
              </a:lnSpc>
              <a:spcBef>
                <a:spcPts val="300"/>
              </a:spcBef>
              <a:spcAft>
                <a:spcPts val="0"/>
              </a:spcAft>
              <a:buClr>
                <a:schemeClr val="dk1"/>
              </a:buClr>
              <a:buSzPts val="1013"/>
              <a:buFont typeface="Arial"/>
              <a:buNone/>
              <a:defRPr sz="1350">
                <a:solidFill>
                  <a:schemeClr val="dk1"/>
                </a:solidFill>
                <a:latin typeface="Arial"/>
                <a:ea typeface="Arial"/>
                <a:cs typeface="Arial"/>
                <a:sym typeface="Arial"/>
              </a:defRPr>
            </a:lvl2pPr>
            <a:lvl3pPr marL="1371600" lvl="2" indent="-228600" algn="l">
              <a:lnSpc>
                <a:spcPct val="90000"/>
              </a:lnSpc>
              <a:spcBef>
                <a:spcPts val="300"/>
              </a:spcBef>
              <a:spcAft>
                <a:spcPts val="0"/>
              </a:spcAft>
              <a:buClr>
                <a:schemeClr val="dk1"/>
              </a:buClr>
              <a:buSzPts val="1148"/>
              <a:buFont typeface="Arial"/>
              <a:buNone/>
              <a:defRPr sz="1350">
                <a:solidFill>
                  <a:schemeClr val="dk1"/>
                </a:solidFill>
                <a:latin typeface="Arial"/>
                <a:ea typeface="Arial"/>
                <a:cs typeface="Arial"/>
                <a:sym typeface="Arial"/>
              </a:defRPr>
            </a:lvl3pPr>
            <a:lvl4pPr marL="1828800" lvl="3" indent="-228600" algn="l">
              <a:lnSpc>
                <a:spcPct val="90000"/>
              </a:lnSpc>
              <a:spcBef>
                <a:spcPts val="300"/>
              </a:spcBef>
              <a:spcAft>
                <a:spcPts val="0"/>
              </a:spcAft>
              <a:buClr>
                <a:schemeClr val="dk1"/>
              </a:buClr>
              <a:buSzPts val="1013"/>
              <a:buFont typeface="Arial"/>
              <a:buNone/>
              <a:defRPr sz="1350">
                <a:solidFill>
                  <a:schemeClr val="dk1"/>
                </a:solidFill>
                <a:latin typeface="Arial"/>
                <a:ea typeface="Arial"/>
                <a:cs typeface="Arial"/>
                <a:sym typeface="Arial"/>
              </a:defRPr>
            </a:lvl4pPr>
            <a:lvl5pPr marL="2286000" lvl="4" indent="-228600" algn="l">
              <a:lnSpc>
                <a:spcPct val="90000"/>
              </a:lnSpc>
              <a:spcBef>
                <a:spcPts val="300"/>
              </a:spcBef>
              <a:spcAft>
                <a:spcPts val="0"/>
              </a:spcAft>
              <a:buClr>
                <a:schemeClr val="dk1"/>
              </a:buClr>
              <a:buSzPts val="1215"/>
              <a:buFont typeface="Arial"/>
              <a:buNone/>
              <a:defRPr sz="135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g7dd0ccb90a_0_803"/>
          <p:cNvSpPr txBox="1">
            <a:spLocks noGrp="1"/>
          </p:cNvSpPr>
          <p:nvPr>
            <p:ph type="body" idx="3"/>
          </p:nvPr>
        </p:nvSpPr>
        <p:spPr>
          <a:xfrm>
            <a:off x="1970617" y="2022496"/>
            <a:ext cx="9832800" cy="35337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620"/>
              <a:buNone/>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gt;"/>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g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36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_Program Slide_Vlaanderen Verbonden">
  <p:cSld name="5_Program Slide_Vlaanderen Verbonden">
    <p:spTree>
      <p:nvGrpSpPr>
        <p:cNvPr id="1" name="Shape 139"/>
        <p:cNvGrpSpPr/>
        <p:nvPr/>
      </p:nvGrpSpPr>
      <p:grpSpPr>
        <a:xfrm>
          <a:off x="0" y="0"/>
          <a:ext cx="0" cy="0"/>
          <a:chOff x="0" y="0"/>
          <a:chExt cx="0" cy="0"/>
        </a:xfrm>
      </p:grpSpPr>
      <p:pic>
        <p:nvPicPr>
          <p:cNvPr id="140" name="Google Shape;140;g7dd0ccb90a_0_810"/>
          <p:cNvPicPr preferRelativeResize="0"/>
          <p:nvPr/>
        </p:nvPicPr>
        <p:blipFill rotWithShape="1">
          <a:blip r:embed="rId2">
            <a:alphaModFix/>
          </a:blip>
          <a:srcRect/>
          <a:stretch/>
        </p:blipFill>
        <p:spPr>
          <a:xfrm>
            <a:off x="10374395" y="6400039"/>
            <a:ext cx="1241605" cy="322495"/>
          </a:xfrm>
          <a:prstGeom prst="rect">
            <a:avLst/>
          </a:prstGeom>
          <a:noFill/>
          <a:ln>
            <a:noFill/>
          </a:ln>
        </p:spPr>
      </p:pic>
      <p:sp>
        <p:nvSpPr>
          <p:cNvPr id="141" name="Google Shape;141;g7dd0ccb90a_0_810"/>
          <p:cNvSpPr/>
          <p:nvPr/>
        </p:nvSpPr>
        <p:spPr>
          <a:xfrm flipH="1">
            <a:off x="581126" y="1094607"/>
            <a:ext cx="11610874" cy="909371"/>
          </a:xfrm>
          <a:custGeom>
            <a:avLst/>
            <a:gdLst/>
            <a:ahLst/>
            <a:cxnLst/>
            <a:rect l="l" t="t" r="r" b="b"/>
            <a:pathLst>
              <a:path w="7112327" h="682455" extrusionOk="0">
                <a:moveTo>
                  <a:pt x="0" y="682455"/>
                </a:moveTo>
                <a:cubicBezTo>
                  <a:pt x="483" y="454970"/>
                  <a:pt x="967" y="227485"/>
                  <a:pt x="1450" y="0"/>
                </a:cubicBezTo>
                <a:lnTo>
                  <a:pt x="7112327" y="9144"/>
                </a:lnTo>
                <a:lnTo>
                  <a:pt x="6946285" y="664167"/>
                </a:lnTo>
                <a:lnTo>
                  <a:pt x="0" y="6824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142" name="Google Shape;142;g7dd0ccb90a_0_810"/>
          <p:cNvSpPr/>
          <p:nvPr/>
        </p:nvSpPr>
        <p:spPr>
          <a:xfrm>
            <a:off x="1" y="0"/>
            <a:ext cx="2546318" cy="6896111"/>
          </a:xfrm>
          <a:custGeom>
            <a:avLst/>
            <a:gdLst/>
            <a:ahLst/>
            <a:cxnLst/>
            <a:rect l="l" t="t" r="r" b="b"/>
            <a:pathLst>
              <a:path w="1619280" h="5175318" extrusionOk="0">
                <a:moveTo>
                  <a:pt x="0" y="6144"/>
                </a:moveTo>
                <a:lnTo>
                  <a:pt x="160107" y="0"/>
                </a:lnTo>
                <a:lnTo>
                  <a:pt x="1619280" y="5175318"/>
                </a:lnTo>
                <a:lnTo>
                  <a:pt x="1453058" y="5168230"/>
                </a:lnTo>
                <a:lnTo>
                  <a:pt x="0" y="614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3" name="Google Shape;143;g7dd0ccb90a_0_810"/>
          <p:cNvSpPr txBox="1"/>
          <p:nvPr/>
        </p:nvSpPr>
        <p:spPr>
          <a:xfrm>
            <a:off x="1914771" y="1240869"/>
            <a:ext cx="70260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4" name="Google Shape;144;g7dd0ccb90a_0_810"/>
          <p:cNvSpPr txBox="1">
            <a:spLocks noGrp="1"/>
          </p:cNvSpPr>
          <p:nvPr>
            <p:ph type="ftr" idx="11"/>
          </p:nvPr>
        </p:nvSpPr>
        <p:spPr>
          <a:xfrm>
            <a:off x="0" y="6490671"/>
            <a:ext cx="6096000" cy="3663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 name="Google Shape;145;g7dd0ccb90a_0_810"/>
          <p:cNvSpPr txBox="1">
            <a:spLocks noGrp="1"/>
          </p:cNvSpPr>
          <p:nvPr>
            <p:ph type="body" idx="1"/>
          </p:nvPr>
        </p:nvSpPr>
        <p:spPr>
          <a:xfrm>
            <a:off x="1970545" y="431431"/>
            <a:ext cx="9833100" cy="7881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Arial"/>
              <a:buNone/>
              <a:defRPr sz="2800" b="1">
                <a:solidFill>
                  <a:schemeClr val="dk1"/>
                </a:solidFill>
                <a:latin typeface="Arial"/>
                <a:ea typeface="Arial"/>
                <a:cs typeface="Arial"/>
                <a:sym typeface="Arial"/>
              </a:defRPr>
            </a:lvl1pPr>
            <a:lvl2pPr marL="914400" lvl="1" indent="-228600" algn="l">
              <a:lnSpc>
                <a:spcPct val="90000"/>
              </a:lnSpc>
              <a:spcBef>
                <a:spcPts val="300"/>
              </a:spcBef>
              <a:spcAft>
                <a:spcPts val="0"/>
              </a:spcAft>
              <a:buClr>
                <a:schemeClr val="dk1"/>
              </a:buClr>
              <a:buSzPts val="210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Clr>
                <a:schemeClr val="dk1"/>
              </a:buClr>
              <a:buSzPts val="238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Clr>
                <a:schemeClr val="dk1"/>
              </a:buClr>
              <a:buSzPts val="21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Clr>
                <a:schemeClr val="dk1"/>
              </a:buClr>
              <a:buSzPts val="252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g7dd0ccb90a_0_810"/>
          <p:cNvSpPr txBox="1">
            <a:spLocks noGrp="1"/>
          </p:cNvSpPr>
          <p:nvPr>
            <p:ph type="body" idx="2"/>
          </p:nvPr>
        </p:nvSpPr>
        <p:spPr>
          <a:xfrm>
            <a:off x="1970545" y="1405082"/>
            <a:ext cx="9833100" cy="3663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215"/>
              <a:buFont typeface="Arial"/>
              <a:buNone/>
              <a:defRPr sz="1350">
                <a:solidFill>
                  <a:schemeClr val="dk1"/>
                </a:solidFill>
                <a:latin typeface="Arial"/>
                <a:ea typeface="Arial"/>
                <a:cs typeface="Arial"/>
                <a:sym typeface="Arial"/>
              </a:defRPr>
            </a:lvl1pPr>
            <a:lvl2pPr marL="914400" lvl="1" indent="-228600" algn="l">
              <a:lnSpc>
                <a:spcPct val="90000"/>
              </a:lnSpc>
              <a:spcBef>
                <a:spcPts val="300"/>
              </a:spcBef>
              <a:spcAft>
                <a:spcPts val="0"/>
              </a:spcAft>
              <a:buClr>
                <a:schemeClr val="dk1"/>
              </a:buClr>
              <a:buSzPts val="1013"/>
              <a:buFont typeface="Arial"/>
              <a:buNone/>
              <a:defRPr sz="1350">
                <a:solidFill>
                  <a:schemeClr val="dk1"/>
                </a:solidFill>
                <a:latin typeface="Arial"/>
                <a:ea typeface="Arial"/>
                <a:cs typeface="Arial"/>
                <a:sym typeface="Arial"/>
              </a:defRPr>
            </a:lvl2pPr>
            <a:lvl3pPr marL="1371600" lvl="2" indent="-228600" algn="l">
              <a:lnSpc>
                <a:spcPct val="90000"/>
              </a:lnSpc>
              <a:spcBef>
                <a:spcPts val="300"/>
              </a:spcBef>
              <a:spcAft>
                <a:spcPts val="0"/>
              </a:spcAft>
              <a:buClr>
                <a:schemeClr val="dk1"/>
              </a:buClr>
              <a:buSzPts val="1148"/>
              <a:buFont typeface="Arial"/>
              <a:buNone/>
              <a:defRPr sz="1350">
                <a:solidFill>
                  <a:schemeClr val="dk1"/>
                </a:solidFill>
                <a:latin typeface="Arial"/>
                <a:ea typeface="Arial"/>
                <a:cs typeface="Arial"/>
                <a:sym typeface="Arial"/>
              </a:defRPr>
            </a:lvl3pPr>
            <a:lvl4pPr marL="1828800" lvl="3" indent="-228600" algn="l">
              <a:lnSpc>
                <a:spcPct val="90000"/>
              </a:lnSpc>
              <a:spcBef>
                <a:spcPts val="300"/>
              </a:spcBef>
              <a:spcAft>
                <a:spcPts val="0"/>
              </a:spcAft>
              <a:buClr>
                <a:schemeClr val="dk1"/>
              </a:buClr>
              <a:buSzPts val="1013"/>
              <a:buFont typeface="Arial"/>
              <a:buNone/>
              <a:defRPr sz="1350">
                <a:solidFill>
                  <a:schemeClr val="dk1"/>
                </a:solidFill>
                <a:latin typeface="Arial"/>
                <a:ea typeface="Arial"/>
                <a:cs typeface="Arial"/>
                <a:sym typeface="Arial"/>
              </a:defRPr>
            </a:lvl4pPr>
            <a:lvl5pPr marL="2286000" lvl="4" indent="-228600" algn="l">
              <a:lnSpc>
                <a:spcPct val="90000"/>
              </a:lnSpc>
              <a:spcBef>
                <a:spcPts val="300"/>
              </a:spcBef>
              <a:spcAft>
                <a:spcPts val="0"/>
              </a:spcAft>
              <a:buClr>
                <a:schemeClr val="dk1"/>
              </a:buClr>
              <a:buSzPts val="1215"/>
              <a:buFont typeface="Arial"/>
              <a:buNone/>
              <a:defRPr sz="135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g7dd0ccb90a_0_810"/>
          <p:cNvSpPr txBox="1">
            <a:spLocks noGrp="1"/>
          </p:cNvSpPr>
          <p:nvPr>
            <p:ph type="body" idx="3"/>
          </p:nvPr>
        </p:nvSpPr>
        <p:spPr>
          <a:xfrm>
            <a:off x="1970617" y="2022496"/>
            <a:ext cx="9832800" cy="35337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620"/>
              <a:buNone/>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gt;"/>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g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36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0"/>
        <p:cNvGrpSpPr/>
        <p:nvPr/>
      </p:nvGrpSpPr>
      <p:grpSpPr>
        <a:xfrm>
          <a:off x="0" y="0"/>
          <a:ext cx="0" cy="0"/>
          <a:chOff x="0" y="0"/>
          <a:chExt cx="0" cy="0"/>
        </a:xfrm>
      </p:grpSpPr>
      <p:sp>
        <p:nvSpPr>
          <p:cNvPr id="21" name="Google Shape;21;p66"/>
          <p:cNvSpPr txBox="1">
            <a:spLocks noGrp="1"/>
          </p:cNvSpPr>
          <p:nvPr>
            <p:ph type="body" idx="1"/>
          </p:nvPr>
        </p:nvSpPr>
        <p:spPr>
          <a:xfrm>
            <a:off x="838201" y="1482215"/>
            <a:ext cx="10515600" cy="4992328"/>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700"/>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700"/>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700"/>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700"/>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700"/>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66"/>
          <p:cNvSpPr txBox="1">
            <a:spLocks noGrp="1"/>
          </p:cNvSpPr>
          <p:nvPr>
            <p:ph type="title"/>
          </p:nvPr>
        </p:nvSpPr>
        <p:spPr>
          <a:xfrm>
            <a:off x="838201" y="365126"/>
            <a:ext cx="10515600" cy="98435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6"/>
          <p:cNvSpPr txBox="1">
            <a:spLocks noGrp="1"/>
          </p:cNvSpPr>
          <p:nvPr>
            <p:ph type="ftr" idx="11"/>
          </p:nvPr>
        </p:nvSpPr>
        <p:spPr>
          <a:xfrm>
            <a:off x="591570" y="6605192"/>
            <a:ext cx="7488000" cy="176928"/>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el en dubbele Inhoud">
  <p:cSld name="Titel en dubbele Inhoud">
    <p:spTree>
      <p:nvGrpSpPr>
        <p:cNvPr id="1" name="Shape 188"/>
        <p:cNvGrpSpPr/>
        <p:nvPr/>
      </p:nvGrpSpPr>
      <p:grpSpPr>
        <a:xfrm>
          <a:off x="0" y="0"/>
          <a:ext cx="0" cy="0"/>
          <a:chOff x="0" y="0"/>
          <a:chExt cx="0" cy="0"/>
        </a:xfrm>
      </p:grpSpPr>
      <p:sp>
        <p:nvSpPr>
          <p:cNvPr id="189" name="Google Shape;189;g71eeb774cb_0_194"/>
          <p:cNvSpPr txBox="1">
            <a:spLocks noGrp="1"/>
          </p:cNvSpPr>
          <p:nvPr>
            <p:ph type="body" idx="1"/>
          </p:nvPr>
        </p:nvSpPr>
        <p:spPr>
          <a:xfrm>
            <a:off x="838201" y="1482215"/>
            <a:ext cx="5149500" cy="4992300"/>
          </a:xfrm>
          <a:prstGeom prst="rect">
            <a:avLst/>
          </a:prstGeom>
          <a:noFill/>
          <a:ln>
            <a:noFill/>
          </a:ln>
        </p:spPr>
        <p:txBody>
          <a:bodyPr spcFirstLastPara="1" wrap="square" lIns="105500" tIns="52725" rIns="105500" bIns="52725" anchor="t" anchorCtr="0">
            <a:noAutofit/>
          </a:bodyPr>
          <a:lstStyle>
            <a:lvl1pPr marL="457200" marR="0" lvl="0" indent="-406400" algn="l" rtl="0">
              <a:lnSpc>
                <a:spcPct val="100000"/>
              </a:lnSpc>
              <a:spcBef>
                <a:spcPts val="800"/>
              </a:spcBef>
              <a:spcAft>
                <a:spcPts val="0"/>
              </a:spcAft>
              <a:buClr>
                <a:schemeClr val="dk1"/>
              </a:buClr>
              <a:buSzPts val="2800"/>
              <a:buFont typeface="Arial"/>
              <a:buChar char="&gt;"/>
              <a:defRPr>
                <a:latin typeface="Arial"/>
                <a:ea typeface="Arial"/>
                <a:cs typeface="Arial"/>
                <a:sym typeface="Arial"/>
              </a:defRPr>
            </a:lvl1pPr>
            <a:lvl2pPr marL="914400" marR="0" lvl="1" indent="-406400" algn="l" rtl="0">
              <a:lnSpc>
                <a:spcPct val="100000"/>
              </a:lnSpc>
              <a:spcBef>
                <a:spcPts val="800"/>
              </a:spcBef>
              <a:spcAft>
                <a:spcPts val="0"/>
              </a:spcAft>
              <a:buClr>
                <a:schemeClr val="dk1"/>
              </a:buClr>
              <a:buSzPts val="2800"/>
              <a:buFont typeface="Noto Sans Symbols"/>
              <a:buChar char="▪"/>
              <a:defRPr>
                <a:latin typeface="Arial"/>
                <a:ea typeface="Arial"/>
                <a:cs typeface="Arial"/>
                <a:sym typeface="Arial"/>
              </a:defRPr>
            </a:lvl2pPr>
            <a:lvl3pPr marL="1371600" marR="0" lvl="2" indent="-374650" algn="l" rtl="0">
              <a:lnSpc>
                <a:spcPct val="100000"/>
              </a:lnSpc>
              <a:spcBef>
                <a:spcPts val="800"/>
              </a:spcBef>
              <a:spcAft>
                <a:spcPts val="0"/>
              </a:spcAft>
              <a:buClr>
                <a:schemeClr val="dk1"/>
              </a:buClr>
              <a:buSzPts val="2300"/>
              <a:buFont typeface="Arial"/>
              <a:buChar char="&gt;"/>
              <a:defRPr>
                <a:latin typeface="Arial"/>
                <a:ea typeface="Arial"/>
                <a:cs typeface="Arial"/>
                <a:sym typeface="Arial"/>
              </a:defRPr>
            </a:lvl3pPr>
            <a:lvl4pPr marL="1828800" marR="0" lvl="3" indent="-361950" algn="l" rtl="0">
              <a:lnSpc>
                <a:spcPct val="100000"/>
              </a:lnSpc>
              <a:spcBef>
                <a:spcPts val="800"/>
              </a:spcBef>
              <a:spcAft>
                <a:spcPts val="0"/>
              </a:spcAft>
              <a:buClr>
                <a:schemeClr val="dk1"/>
              </a:buClr>
              <a:buSzPts val="2100"/>
              <a:buFont typeface="Noto Sans Symbols"/>
              <a:buChar char="▪"/>
              <a:defRPr>
                <a:latin typeface="Arial"/>
                <a:ea typeface="Arial"/>
                <a:cs typeface="Arial"/>
                <a:sym typeface="Arial"/>
              </a:defRPr>
            </a:lvl4pPr>
            <a:lvl5pPr marL="2286000" marR="0" lvl="4" indent="-361950" algn="l" rtl="0">
              <a:lnSpc>
                <a:spcPct val="100000"/>
              </a:lnSpc>
              <a:spcBef>
                <a:spcPts val="800"/>
              </a:spcBef>
              <a:spcAft>
                <a:spcPts val="0"/>
              </a:spcAft>
              <a:buClr>
                <a:schemeClr val="dk1"/>
              </a:buClr>
              <a:buSzPts val="2100"/>
              <a:buFont typeface="Arial"/>
              <a:buChar char="&gt;"/>
              <a:defRPr>
                <a:latin typeface="Arial"/>
                <a:ea typeface="Arial"/>
                <a:cs typeface="Arial"/>
                <a:sym typeface="Arial"/>
              </a:defRPr>
            </a:lvl5pPr>
            <a:lvl6pPr marL="2743200" lvl="5" indent="-361950" algn="l" rtl="0">
              <a:lnSpc>
                <a:spcPct val="90000"/>
              </a:lnSpc>
              <a:spcBef>
                <a:spcPts val="500"/>
              </a:spcBef>
              <a:spcAft>
                <a:spcPts val="0"/>
              </a:spcAft>
              <a:buClr>
                <a:schemeClr val="dk1"/>
              </a:buClr>
              <a:buSzPts val="2100"/>
              <a:buChar char="•"/>
              <a:defRPr/>
            </a:lvl6pPr>
            <a:lvl7pPr marL="3200400" lvl="6" indent="-361950" algn="l" rtl="0">
              <a:lnSpc>
                <a:spcPct val="90000"/>
              </a:lnSpc>
              <a:spcBef>
                <a:spcPts val="500"/>
              </a:spcBef>
              <a:spcAft>
                <a:spcPts val="0"/>
              </a:spcAft>
              <a:buClr>
                <a:schemeClr val="dk1"/>
              </a:buClr>
              <a:buSzPts val="2100"/>
              <a:buChar char="•"/>
              <a:defRPr/>
            </a:lvl7pPr>
            <a:lvl8pPr marL="3657600" lvl="7" indent="-361950" algn="l" rtl="0">
              <a:lnSpc>
                <a:spcPct val="90000"/>
              </a:lnSpc>
              <a:spcBef>
                <a:spcPts val="500"/>
              </a:spcBef>
              <a:spcAft>
                <a:spcPts val="0"/>
              </a:spcAft>
              <a:buClr>
                <a:schemeClr val="dk1"/>
              </a:buClr>
              <a:buSzPts val="2100"/>
              <a:buChar char="•"/>
              <a:defRPr/>
            </a:lvl8pPr>
            <a:lvl9pPr marL="4114800" lvl="8" indent="-361950" algn="l" rtl="0">
              <a:lnSpc>
                <a:spcPct val="90000"/>
              </a:lnSpc>
              <a:spcBef>
                <a:spcPts val="500"/>
              </a:spcBef>
              <a:spcAft>
                <a:spcPts val="0"/>
              </a:spcAft>
              <a:buClr>
                <a:schemeClr val="dk1"/>
              </a:buClr>
              <a:buSzPts val="2100"/>
              <a:buChar char="•"/>
              <a:defRPr/>
            </a:lvl9pPr>
          </a:lstStyle>
          <a:p>
            <a:endParaRPr/>
          </a:p>
        </p:txBody>
      </p:sp>
      <p:sp>
        <p:nvSpPr>
          <p:cNvPr id="190" name="Google Shape;190;g71eeb774cb_0_194"/>
          <p:cNvSpPr txBox="1">
            <a:spLocks noGrp="1"/>
          </p:cNvSpPr>
          <p:nvPr>
            <p:ph type="title"/>
          </p:nvPr>
        </p:nvSpPr>
        <p:spPr>
          <a:xfrm>
            <a:off x="838201" y="365126"/>
            <a:ext cx="10515600" cy="984300"/>
          </a:xfrm>
          <a:prstGeom prst="rect">
            <a:avLst/>
          </a:prstGeom>
          <a:noFill/>
          <a:ln>
            <a:noFill/>
          </a:ln>
        </p:spPr>
        <p:txBody>
          <a:bodyPr spcFirstLastPara="1" wrap="square" lIns="105500" tIns="52725" rIns="105500" bIns="52725" anchor="t" anchorCtr="0">
            <a:noAutofit/>
          </a:bodyPr>
          <a:lstStyle>
            <a:lvl1pPr lvl="0" algn="l" rtl="0">
              <a:lnSpc>
                <a:spcPct val="90000"/>
              </a:lnSpc>
              <a:spcBef>
                <a:spcPts val="0"/>
              </a:spcBef>
              <a:spcAft>
                <a:spcPts val="0"/>
              </a:spcAft>
              <a:buClr>
                <a:schemeClr val="dk1"/>
              </a:buClr>
              <a:buSzPts val="21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1" name="Google Shape;191;g71eeb774cb_0_194"/>
          <p:cNvSpPr txBox="1">
            <a:spLocks noGrp="1"/>
          </p:cNvSpPr>
          <p:nvPr>
            <p:ph type="sldNum" idx="12"/>
          </p:nvPr>
        </p:nvSpPr>
        <p:spPr>
          <a:xfrm>
            <a:off x="10694403" y="6558837"/>
            <a:ext cx="909900" cy="261600"/>
          </a:xfrm>
          <a:prstGeom prst="rect">
            <a:avLst/>
          </a:prstGeom>
          <a:noFill/>
          <a:ln>
            <a:noFill/>
          </a:ln>
        </p:spPr>
        <p:txBody>
          <a:bodyPr spcFirstLastPara="1" wrap="square" lIns="52725" tIns="52725" rIns="52725" bIns="52725" anchor="ctr" anchorCtr="0">
            <a:noAutofit/>
          </a:bodyPr>
          <a:lstStyle>
            <a:lvl1pPr marL="0" lvl="0" indent="0" algn="r" rtl="0">
              <a:spcBef>
                <a:spcPts val="0"/>
              </a:spcBef>
              <a:buNone/>
              <a:defRPr sz="1300" b="0" i="0" u="none" strike="noStrike" cap="none">
                <a:solidFill>
                  <a:schemeClr val="dk2"/>
                </a:solidFill>
                <a:latin typeface="Arial"/>
                <a:ea typeface="Arial"/>
                <a:cs typeface="Arial"/>
                <a:sym typeface="Arial"/>
              </a:defRPr>
            </a:lvl1pPr>
            <a:lvl2pPr marL="0" lvl="1" indent="0" algn="r" rtl="0">
              <a:spcBef>
                <a:spcPts val="0"/>
              </a:spcBef>
              <a:buNone/>
              <a:defRPr sz="1300" b="0" i="0" u="none" strike="noStrike" cap="none">
                <a:solidFill>
                  <a:schemeClr val="dk2"/>
                </a:solidFill>
                <a:latin typeface="Arial"/>
                <a:ea typeface="Arial"/>
                <a:cs typeface="Arial"/>
                <a:sym typeface="Arial"/>
              </a:defRPr>
            </a:lvl2pPr>
            <a:lvl3pPr marL="0" lvl="2" indent="0" algn="r" rtl="0">
              <a:spcBef>
                <a:spcPts val="0"/>
              </a:spcBef>
              <a:buNone/>
              <a:defRPr sz="1300" b="0" i="0" u="none" strike="noStrike" cap="none">
                <a:solidFill>
                  <a:schemeClr val="dk2"/>
                </a:solidFill>
                <a:latin typeface="Arial"/>
                <a:ea typeface="Arial"/>
                <a:cs typeface="Arial"/>
                <a:sym typeface="Arial"/>
              </a:defRPr>
            </a:lvl3pPr>
            <a:lvl4pPr marL="0" lvl="3" indent="0" algn="r" rtl="0">
              <a:spcBef>
                <a:spcPts val="0"/>
              </a:spcBef>
              <a:buNone/>
              <a:defRPr sz="1300" b="0" i="0" u="none" strike="noStrike" cap="none">
                <a:solidFill>
                  <a:schemeClr val="dk2"/>
                </a:solidFill>
                <a:latin typeface="Arial"/>
                <a:ea typeface="Arial"/>
                <a:cs typeface="Arial"/>
                <a:sym typeface="Arial"/>
              </a:defRPr>
            </a:lvl4pPr>
            <a:lvl5pPr marL="0" lvl="4" indent="0" algn="r" rtl="0">
              <a:spcBef>
                <a:spcPts val="0"/>
              </a:spcBef>
              <a:buNone/>
              <a:defRPr sz="1300" b="0" i="0" u="none" strike="noStrike" cap="none">
                <a:solidFill>
                  <a:schemeClr val="dk2"/>
                </a:solidFill>
                <a:latin typeface="Arial"/>
                <a:ea typeface="Arial"/>
                <a:cs typeface="Arial"/>
                <a:sym typeface="Arial"/>
              </a:defRPr>
            </a:lvl5pPr>
            <a:lvl6pPr marL="0" lvl="5" indent="0" algn="r" rtl="0">
              <a:spcBef>
                <a:spcPts val="0"/>
              </a:spcBef>
              <a:buNone/>
              <a:defRPr sz="1300" b="0" i="0" u="none" strike="noStrike" cap="none">
                <a:solidFill>
                  <a:schemeClr val="dk2"/>
                </a:solidFill>
                <a:latin typeface="Arial"/>
                <a:ea typeface="Arial"/>
                <a:cs typeface="Arial"/>
                <a:sym typeface="Arial"/>
              </a:defRPr>
            </a:lvl6pPr>
            <a:lvl7pPr marL="0" lvl="6" indent="0" algn="r" rtl="0">
              <a:spcBef>
                <a:spcPts val="0"/>
              </a:spcBef>
              <a:buNone/>
              <a:defRPr sz="1300" b="0" i="0" u="none" strike="noStrike" cap="none">
                <a:solidFill>
                  <a:schemeClr val="dk2"/>
                </a:solidFill>
                <a:latin typeface="Arial"/>
                <a:ea typeface="Arial"/>
                <a:cs typeface="Arial"/>
                <a:sym typeface="Arial"/>
              </a:defRPr>
            </a:lvl7pPr>
            <a:lvl8pPr marL="0" lvl="7" indent="0" algn="r" rtl="0">
              <a:spcBef>
                <a:spcPts val="0"/>
              </a:spcBef>
              <a:buNone/>
              <a:defRPr sz="1300" b="0" i="0" u="none" strike="noStrike" cap="none">
                <a:solidFill>
                  <a:schemeClr val="dk2"/>
                </a:solidFill>
                <a:latin typeface="Arial"/>
                <a:ea typeface="Arial"/>
                <a:cs typeface="Arial"/>
                <a:sym typeface="Arial"/>
              </a:defRPr>
            </a:lvl8pPr>
            <a:lvl9pPr marL="0" lvl="8" indent="0" algn="r" rtl="0">
              <a:spcBef>
                <a:spcPts val="0"/>
              </a:spcBef>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92" name="Google Shape;192;g71eeb774cb_0_194"/>
          <p:cNvSpPr txBox="1">
            <a:spLocks noGrp="1"/>
          </p:cNvSpPr>
          <p:nvPr>
            <p:ph type="dt" idx="10"/>
          </p:nvPr>
        </p:nvSpPr>
        <p:spPr>
          <a:xfrm>
            <a:off x="8079572" y="6603110"/>
            <a:ext cx="3524700" cy="174900"/>
          </a:xfrm>
          <a:prstGeom prst="rect">
            <a:avLst/>
          </a:prstGeom>
          <a:noFill/>
          <a:ln>
            <a:noFill/>
          </a:ln>
        </p:spPr>
        <p:txBody>
          <a:bodyPr spcFirstLastPara="1" wrap="square" lIns="105500" tIns="52725" rIns="105500" bIns="52725" anchor="ctr" anchorCtr="0">
            <a:noAutofit/>
          </a:bodyPr>
          <a:lstStyle>
            <a:lvl1pPr lvl="0" algn="r" rtl="0">
              <a:spcBef>
                <a:spcPts val="0"/>
              </a:spcBef>
              <a:spcAft>
                <a:spcPts val="0"/>
              </a:spcAft>
              <a:buSzPts val="1600"/>
              <a:buNone/>
              <a:defRPr sz="1300">
                <a:solidFill>
                  <a:schemeClr val="dk2"/>
                </a:solidFill>
                <a:latin typeface="Arial"/>
                <a:ea typeface="Arial"/>
                <a:cs typeface="Arial"/>
                <a:sym typeface="Arial"/>
              </a:defRPr>
            </a:lvl1pPr>
            <a:lvl2pPr lvl="1" algn="l" rtl="0">
              <a:spcBef>
                <a:spcPts val="0"/>
              </a:spcBef>
              <a:spcAft>
                <a:spcPts val="0"/>
              </a:spcAft>
              <a:buSzPts val="1600"/>
              <a:buNone/>
              <a:defRPr/>
            </a:lvl2pPr>
            <a:lvl3pPr lvl="2" algn="l" rtl="0">
              <a:spcBef>
                <a:spcPts val="0"/>
              </a:spcBef>
              <a:spcAft>
                <a:spcPts val="0"/>
              </a:spcAft>
              <a:buSzPts val="1600"/>
              <a:buNone/>
              <a:defRPr/>
            </a:lvl3pPr>
            <a:lvl4pPr lvl="3" algn="l" rtl="0">
              <a:spcBef>
                <a:spcPts val="0"/>
              </a:spcBef>
              <a:spcAft>
                <a:spcPts val="0"/>
              </a:spcAft>
              <a:buSzPts val="1600"/>
              <a:buNone/>
              <a:defRPr/>
            </a:lvl4pPr>
            <a:lvl5pPr lvl="4" algn="l" rtl="0">
              <a:spcBef>
                <a:spcPts val="0"/>
              </a:spcBef>
              <a:spcAft>
                <a:spcPts val="0"/>
              </a:spcAft>
              <a:buSzPts val="1600"/>
              <a:buNone/>
              <a:defRPr/>
            </a:lvl5pPr>
            <a:lvl6pPr lvl="5" algn="l" rtl="0">
              <a:spcBef>
                <a:spcPts val="0"/>
              </a:spcBef>
              <a:spcAft>
                <a:spcPts val="0"/>
              </a:spcAft>
              <a:buSzPts val="1600"/>
              <a:buNone/>
              <a:defRPr/>
            </a:lvl6pPr>
            <a:lvl7pPr lvl="6" algn="l" rtl="0">
              <a:spcBef>
                <a:spcPts val="0"/>
              </a:spcBef>
              <a:spcAft>
                <a:spcPts val="0"/>
              </a:spcAft>
              <a:buSzPts val="1600"/>
              <a:buNone/>
              <a:defRPr/>
            </a:lvl7pPr>
            <a:lvl8pPr lvl="7" algn="l" rtl="0">
              <a:spcBef>
                <a:spcPts val="0"/>
              </a:spcBef>
              <a:spcAft>
                <a:spcPts val="0"/>
              </a:spcAft>
              <a:buSzPts val="1600"/>
              <a:buNone/>
              <a:defRPr/>
            </a:lvl8pPr>
            <a:lvl9pPr lvl="8" algn="l" rtl="0">
              <a:spcBef>
                <a:spcPts val="0"/>
              </a:spcBef>
              <a:spcAft>
                <a:spcPts val="0"/>
              </a:spcAft>
              <a:buSzPts val="1600"/>
              <a:buNone/>
              <a:defRPr/>
            </a:lvl9pPr>
          </a:lstStyle>
          <a:p>
            <a:endParaRPr/>
          </a:p>
        </p:txBody>
      </p:sp>
      <p:sp>
        <p:nvSpPr>
          <p:cNvPr id="193" name="Google Shape;193;g71eeb774cb_0_194"/>
          <p:cNvSpPr txBox="1">
            <a:spLocks noGrp="1"/>
          </p:cNvSpPr>
          <p:nvPr>
            <p:ph type="body" idx="2"/>
          </p:nvPr>
        </p:nvSpPr>
        <p:spPr>
          <a:xfrm>
            <a:off x="6204155" y="1482215"/>
            <a:ext cx="5149500" cy="4992300"/>
          </a:xfrm>
          <a:prstGeom prst="rect">
            <a:avLst/>
          </a:prstGeom>
          <a:noFill/>
          <a:ln>
            <a:noFill/>
          </a:ln>
        </p:spPr>
        <p:txBody>
          <a:bodyPr spcFirstLastPara="1" wrap="square" lIns="105500" tIns="52725" rIns="105500" bIns="52725" anchor="t" anchorCtr="0">
            <a:noAutofit/>
          </a:bodyPr>
          <a:lstStyle>
            <a:lvl1pPr marL="457200" marR="0" lvl="0" indent="-406400" algn="l" rtl="0">
              <a:lnSpc>
                <a:spcPct val="100000"/>
              </a:lnSpc>
              <a:spcBef>
                <a:spcPts val="800"/>
              </a:spcBef>
              <a:spcAft>
                <a:spcPts val="0"/>
              </a:spcAft>
              <a:buClr>
                <a:schemeClr val="dk1"/>
              </a:buClr>
              <a:buSzPts val="2800"/>
              <a:buFont typeface="Arial"/>
              <a:buChar char="&gt;"/>
              <a:defRPr>
                <a:latin typeface="Arial"/>
                <a:ea typeface="Arial"/>
                <a:cs typeface="Arial"/>
                <a:sym typeface="Arial"/>
              </a:defRPr>
            </a:lvl1pPr>
            <a:lvl2pPr marL="914400" marR="0" lvl="1" indent="-406400" algn="l" rtl="0">
              <a:lnSpc>
                <a:spcPct val="100000"/>
              </a:lnSpc>
              <a:spcBef>
                <a:spcPts val="800"/>
              </a:spcBef>
              <a:spcAft>
                <a:spcPts val="0"/>
              </a:spcAft>
              <a:buClr>
                <a:schemeClr val="dk1"/>
              </a:buClr>
              <a:buSzPts val="2800"/>
              <a:buFont typeface="Noto Sans Symbols"/>
              <a:buChar char="▪"/>
              <a:defRPr>
                <a:latin typeface="Arial"/>
                <a:ea typeface="Arial"/>
                <a:cs typeface="Arial"/>
                <a:sym typeface="Arial"/>
              </a:defRPr>
            </a:lvl2pPr>
            <a:lvl3pPr marL="1371600" marR="0" lvl="2" indent="-374650" algn="l" rtl="0">
              <a:lnSpc>
                <a:spcPct val="100000"/>
              </a:lnSpc>
              <a:spcBef>
                <a:spcPts val="800"/>
              </a:spcBef>
              <a:spcAft>
                <a:spcPts val="0"/>
              </a:spcAft>
              <a:buClr>
                <a:schemeClr val="dk1"/>
              </a:buClr>
              <a:buSzPts val="2300"/>
              <a:buFont typeface="Arial"/>
              <a:buChar char="&gt;"/>
              <a:defRPr>
                <a:latin typeface="Arial"/>
                <a:ea typeface="Arial"/>
                <a:cs typeface="Arial"/>
                <a:sym typeface="Arial"/>
              </a:defRPr>
            </a:lvl3pPr>
            <a:lvl4pPr marL="1828800" marR="0" lvl="3" indent="-361950" algn="l" rtl="0">
              <a:lnSpc>
                <a:spcPct val="100000"/>
              </a:lnSpc>
              <a:spcBef>
                <a:spcPts val="800"/>
              </a:spcBef>
              <a:spcAft>
                <a:spcPts val="0"/>
              </a:spcAft>
              <a:buClr>
                <a:schemeClr val="dk1"/>
              </a:buClr>
              <a:buSzPts val="2100"/>
              <a:buFont typeface="Noto Sans Symbols"/>
              <a:buChar char="▪"/>
              <a:defRPr>
                <a:latin typeface="Arial"/>
                <a:ea typeface="Arial"/>
                <a:cs typeface="Arial"/>
                <a:sym typeface="Arial"/>
              </a:defRPr>
            </a:lvl4pPr>
            <a:lvl5pPr marL="2286000" marR="0" lvl="4" indent="-361950" algn="l" rtl="0">
              <a:lnSpc>
                <a:spcPct val="100000"/>
              </a:lnSpc>
              <a:spcBef>
                <a:spcPts val="800"/>
              </a:spcBef>
              <a:spcAft>
                <a:spcPts val="0"/>
              </a:spcAft>
              <a:buClr>
                <a:schemeClr val="dk1"/>
              </a:buClr>
              <a:buSzPts val="2100"/>
              <a:buFont typeface="Arial"/>
              <a:buChar char="&gt;"/>
              <a:defRPr>
                <a:latin typeface="Arial"/>
                <a:ea typeface="Arial"/>
                <a:cs typeface="Arial"/>
                <a:sym typeface="Arial"/>
              </a:defRPr>
            </a:lvl5pPr>
            <a:lvl6pPr marL="2743200" lvl="5" indent="-361950" algn="l" rtl="0">
              <a:lnSpc>
                <a:spcPct val="90000"/>
              </a:lnSpc>
              <a:spcBef>
                <a:spcPts val="500"/>
              </a:spcBef>
              <a:spcAft>
                <a:spcPts val="0"/>
              </a:spcAft>
              <a:buClr>
                <a:schemeClr val="dk1"/>
              </a:buClr>
              <a:buSzPts val="2100"/>
              <a:buChar char="•"/>
              <a:defRPr/>
            </a:lvl6pPr>
            <a:lvl7pPr marL="3200400" lvl="6" indent="-361950" algn="l" rtl="0">
              <a:lnSpc>
                <a:spcPct val="90000"/>
              </a:lnSpc>
              <a:spcBef>
                <a:spcPts val="500"/>
              </a:spcBef>
              <a:spcAft>
                <a:spcPts val="0"/>
              </a:spcAft>
              <a:buClr>
                <a:schemeClr val="dk1"/>
              </a:buClr>
              <a:buSzPts val="2100"/>
              <a:buChar char="•"/>
              <a:defRPr/>
            </a:lvl7pPr>
            <a:lvl8pPr marL="3657600" lvl="7" indent="-361950" algn="l" rtl="0">
              <a:lnSpc>
                <a:spcPct val="90000"/>
              </a:lnSpc>
              <a:spcBef>
                <a:spcPts val="500"/>
              </a:spcBef>
              <a:spcAft>
                <a:spcPts val="0"/>
              </a:spcAft>
              <a:buClr>
                <a:schemeClr val="dk1"/>
              </a:buClr>
              <a:buSzPts val="2100"/>
              <a:buChar char="•"/>
              <a:defRPr/>
            </a:lvl8pPr>
            <a:lvl9pPr marL="4114800" lvl="8" indent="-361950" algn="l" rtl="0">
              <a:lnSpc>
                <a:spcPct val="90000"/>
              </a:lnSpc>
              <a:spcBef>
                <a:spcPts val="500"/>
              </a:spcBef>
              <a:spcAft>
                <a:spcPts val="0"/>
              </a:spcAft>
              <a:buClr>
                <a:schemeClr val="dk1"/>
              </a:buClr>
              <a:buSzPts val="2100"/>
              <a:buChar char="•"/>
              <a:defRPr/>
            </a:lvl9pPr>
          </a:lstStyle>
          <a:p>
            <a:endParaRPr/>
          </a:p>
        </p:txBody>
      </p:sp>
    </p:spTree>
    <p:extLst>
      <p:ext uri="{BB962C8B-B14F-4D97-AF65-F5344CB8AC3E}">
        <p14:creationId xmlns:p14="http://schemas.microsoft.com/office/powerpoint/2010/main" val="7855503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154"/>
        <p:cNvGrpSpPr/>
        <p:nvPr/>
      </p:nvGrpSpPr>
      <p:grpSpPr>
        <a:xfrm>
          <a:off x="0" y="0"/>
          <a:ext cx="0" cy="0"/>
          <a:chOff x="0" y="0"/>
          <a:chExt cx="0" cy="0"/>
        </a:xfrm>
      </p:grpSpPr>
      <p:pic>
        <p:nvPicPr>
          <p:cNvPr id="155" name="Google Shape;155;g71eeb774cb_0_160"/>
          <p:cNvPicPr preferRelativeResize="0"/>
          <p:nvPr/>
        </p:nvPicPr>
        <p:blipFill/>
        <p:spPr>
          <a:xfrm>
            <a:off x="4104692" y="-21307"/>
            <a:ext cx="8087308" cy="5643661"/>
          </a:xfrm>
          <a:prstGeom prst="rect">
            <a:avLst/>
          </a:prstGeom>
          <a:noFill/>
          <a:ln>
            <a:noFill/>
          </a:ln>
        </p:spPr>
      </p:pic>
      <p:sp>
        <p:nvSpPr>
          <p:cNvPr id="156" name="Google Shape;156;g71eeb774cb_0_160"/>
          <p:cNvSpPr/>
          <p:nvPr/>
        </p:nvSpPr>
        <p:spPr>
          <a:xfrm>
            <a:off x="1" y="-21306"/>
            <a:ext cx="8445546" cy="6879330"/>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2100" b="0" i="0" u="none" strike="noStrike" cap="none">
              <a:solidFill>
                <a:schemeClr val="dk1"/>
              </a:solidFill>
              <a:latin typeface="Calibri"/>
              <a:ea typeface="Calibri"/>
              <a:cs typeface="Calibri"/>
              <a:sym typeface="Calibri"/>
            </a:endParaRPr>
          </a:p>
        </p:txBody>
      </p:sp>
      <p:pic>
        <p:nvPicPr>
          <p:cNvPr id="157" name="Google Shape;157;g71eeb774cb_0_160"/>
          <p:cNvPicPr preferRelativeResize="0"/>
          <p:nvPr/>
        </p:nvPicPr>
        <p:blipFill/>
        <p:spPr>
          <a:xfrm>
            <a:off x="861751" y="692695"/>
            <a:ext cx="1796789" cy="734484"/>
          </a:xfrm>
          <a:prstGeom prst="rect">
            <a:avLst/>
          </a:prstGeom>
          <a:noFill/>
          <a:ln>
            <a:noFill/>
          </a:ln>
        </p:spPr>
      </p:pic>
      <p:sp>
        <p:nvSpPr>
          <p:cNvPr id="158" name="Google Shape;158;g71eeb774cb_0_160"/>
          <p:cNvSpPr txBox="1">
            <a:spLocks noGrp="1"/>
          </p:cNvSpPr>
          <p:nvPr>
            <p:ph type="subTitle" idx="1"/>
          </p:nvPr>
        </p:nvSpPr>
        <p:spPr>
          <a:xfrm>
            <a:off x="861774" y="4365901"/>
            <a:ext cx="6270000" cy="1112400"/>
          </a:xfrm>
          <a:prstGeom prst="rect">
            <a:avLst/>
          </a:prstGeom>
          <a:noFill/>
          <a:ln>
            <a:noFill/>
          </a:ln>
        </p:spPr>
        <p:txBody>
          <a:bodyPr spcFirstLastPara="1" wrap="square" lIns="105500" tIns="52725" rIns="105500" bIns="52725" anchor="t" anchorCtr="0">
            <a:noAutofit/>
          </a:bodyPr>
          <a:lstStyle>
            <a:lvl1pPr lvl="0" algn="l" rtl="0">
              <a:lnSpc>
                <a:spcPct val="100000"/>
              </a:lnSpc>
              <a:spcBef>
                <a:spcPts val="800"/>
              </a:spcBef>
              <a:spcAft>
                <a:spcPts val="0"/>
              </a:spcAft>
              <a:buSzPts val="2800"/>
              <a:buNone/>
              <a:defRPr sz="2800">
                <a:solidFill>
                  <a:schemeClr val="dk2"/>
                </a:solidFill>
                <a:latin typeface="Arial"/>
                <a:ea typeface="Arial"/>
                <a:cs typeface="Arial"/>
                <a:sym typeface="Arial"/>
              </a:defRPr>
            </a:lvl1pPr>
            <a:lvl2pPr lvl="1" algn="ctr" rtl="0">
              <a:lnSpc>
                <a:spcPct val="100000"/>
              </a:lnSpc>
              <a:spcBef>
                <a:spcPts val="800"/>
              </a:spcBef>
              <a:spcAft>
                <a:spcPts val="0"/>
              </a:spcAft>
              <a:buClr>
                <a:schemeClr val="dk1"/>
              </a:buClr>
              <a:buSzPts val="2300"/>
              <a:buNone/>
              <a:defRPr sz="2300"/>
            </a:lvl2pPr>
            <a:lvl3pPr lvl="2" algn="ctr" rtl="0">
              <a:lnSpc>
                <a:spcPct val="100000"/>
              </a:lnSpc>
              <a:spcBef>
                <a:spcPts val="800"/>
              </a:spcBef>
              <a:spcAft>
                <a:spcPts val="0"/>
              </a:spcAft>
              <a:buClr>
                <a:schemeClr val="dk1"/>
              </a:buClr>
              <a:buSzPts val="2100"/>
              <a:buNone/>
              <a:defRPr sz="2100"/>
            </a:lvl3pPr>
            <a:lvl4pPr lvl="3" algn="ctr" rtl="0">
              <a:lnSpc>
                <a:spcPct val="100000"/>
              </a:lnSpc>
              <a:spcBef>
                <a:spcPts val="800"/>
              </a:spcBef>
              <a:spcAft>
                <a:spcPts val="0"/>
              </a:spcAft>
              <a:buClr>
                <a:schemeClr val="dk1"/>
              </a:buClr>
              <a:buSzPts val="1900"/>
              <a:buNone/>
              <a:defRPr sz="1900"/>
            </a:lvl4pPr>
            <a:lvl5pPr lvl="4" algn="ctr" rtl="0">
              <a:lnSpc>
                <a:spcPct val="100000"/>
              </a:lnSpc>
              <a:spcBef>
                <a:spcPts val="800"/>
              </a:spcBef>
              <a:spcAft>
                <a:spcPts val="0"/>
              </a:spcAft>
              <a:buClr>
                <a:schemeClr val="dk1"/>
              </a:buClr>
              <a:buSzPts val="1900"/>
              <a:buNone/>
              <a:defRPr sz="1900"/>
            </a:lvl5pPr>
            <a:lvl6pPr lvl="5" algn="ctr" rtl="0">
              <a:lnSpc>
                <a:spcPct val="90000"/>
              </a:lnSpc>
              <a:spcBef>
                <a:spcPts val="500"/>
              </a:spcBef>
              <a:spcAft>
                <a:spcPts val="0"/>
              </a:spcAft>
              <a:buClr>
                <a:schemeClr val="dk1"/>
              </a:buClr>
              <a:buSzPts val="1900"/>
              <a:buNone/>
              <a:defRPr sz="1900"/>
            </a:lvl6pPr>
            <a:lvl7pPr lvl="6" algn="ctr" rtl="0">
              <a:lnSpc>
                <a:spcPct val="90000"/>
              </a:lnSpc>
              <a:spcBef>
                <a:spcPts val="500"/>
              </a:spcBef>
              <a:spcAft>
                <a:spcPts val="0"/>
              </a:spcAft>
              <a:buClr>
                <a:schemeClr val="dk1"/>
              </a:buClr>
              <a:buSzPts val="1900"/>
              <a:buNone/>
              <a:defRPr sz="1900"/>
            </a:lvl7pPr>
            <a:lvl8pPr lvl="7" algn="ctr" rtl="0">
              <a:lnSpc>
                <a:spcPct val="90000"/>
              </a:lnSpc>
              <a:spcBef>
                <a:spcPts val="500"/>
              </a:spcBef>
              <a:spcAft>
                <a:spcPts val="0"/>
              </a:spcAft>
              <a:buClr>
                <a:schemeClr val="dk1"/>
              </a:buClr>
              <a:buSzPts val="1900"/>
              <a:buNone/>
              <a:defRPr sz="1900"/>
            </a:lvl8pPr>
            <a:lvl9pPr lvl="8" algn="ctr" rtl="0">
              <a:lnSpc>
                <a:spcPct val="90000"/>
              </a:lnSpc>
              <a:spcBef>
                <a:spcPts val="500"/>
              </a:spcBef>
              <a:spcAft>
                <a:spcPts val="0"/>
              </a:spcAft>
              <a:buClr>
                <a:schemeClr val="dk1"/>
              </a:buClr>
              <a:buSzPts val="1900"/>
              <a:buNone/>
              <a:defRPr sz="1900"/>
            </a:lvl9pPr>
          </a:lstStyle>
          <a:p>
            <a:endParaRPr/>
          </a:p>
        </p:txBody>
      </p:sp>
      <p:sp>
        <p:nvSpPr>
          <p:cNvPr id="159" name="Google Shape;159;g71eeb774cb_0_160"/>
          <p:cNvSpPr txBox="1">
            <a:spLocks noGrp="1"/>
          </p:cNvSpPr>
          <p:nvPr>
            <p:ph type="title"/>
          </p:nvPr>
        </p:nvSpPr>
        <p:spPr>
          <a:xfrm>
            <a:off x="861773" y="1571085"/>
            <a:ext cx="5214000" cy="2794800"/>
          </a:xfrm>
          <a:prstGeom prst="rect">
            <a:avLst/>
          </a:prstGeom>
          <a:noFill/>
          <a:ln>
            <a:noFill/>
          </a:ln>
        </p:spPr>
        <p:txBody>
          <a:bodyPr spcFirstLastPara="1" wrap="square" lIns="105500" tIns="52725" rIns="105500" bIns="52725" anchor="b" anchorCtr="0">
            <a:noAutofit/>
          </a:bodyPr>
          <a:lstStyle>
            <a:lvl1pPr lvl="0" algn="l" rtl="0">
              <a:lnSpc>
                <a:spcPct val="90000"/>
              </a:lnSpc>
              <a:spcBef>
                <a:spcPts val="0"/>
              </a:spcBef>
              <a:spcAft>
                <a:spcPts val="0"/>
              </a:spcAft>
              <a:buClr>
                <a:schemeClr val="dk1"/>
              </a:buClr>
              <a:buSzPts val="4100"/>
              <a:buFont typeface="Arial"/>
              <a:buNone/>
              <a:defRPr sz="4100">
                <a:solidFill>
                  <a:schemeClr val="dk1"/>
                </a:solidFill>
                <a:latin typeface="Arial"/>
                <a:ea typeface="Arial"/>
                <a:cs typeface="Arial"/>
                <a:sym typeface="Aria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pic>
        <p:nvPicPr>
          <p:cNvPr id="160" name="Google Shape;160;g71eeb774cb_0_160"/>
          <p:cNvPicPr preferRelativeResize="0"/>
          <p:nvPr/>
        </p:nvPicPr>
        <p:blipFill/>
        <p:spPr>
          <a:xfrm>
            <a:off x="861764" y="5770200"/>
            <a:ext cx="1408153" cy="396233"/>
          </a:xfrm>
          <a:prstGeom prst="rect">
            <a:avLst/>
          </a:prstGeom>
          <a:noFill/>
          <a:ln>
            <a:noFill/>
          </a:ln>
        </p:spPr>
      </p:pic>
      <p:sp>
        <p:nvSpPr>
          <p:cNvPr id="161" name="Google Shape;161;g71eeb774cb_0_160"/>
          <p:cNvSpPr txBox="1"/>
          <p:nvPr/>
        </p:nvSpPr>
        <p:spPr>
          <a:xfrm>
            <a:off x="8033992" y="6064845"/>
            <a:ext cx="3936300" cy="276900"/>
          </a:xfrm>
          <a:prstGeom prst="rect">
            <a:avLst/>
          </a:prstGeom>
          <a:noFill/>
          <a:ln>
            <a:noFill/>
          </a:ln>
        </p:spPr>
        <p:txBody>
          <a:bodyPr spcFirstLastPara="1" wrap="square" lIns="52725" tIns="52725" rIns="52725" bIns="52725" anchor="t" anchorCtr="0">
            <a:noAutofit/>
          </a:bodyPr>
          <a:lstStyle/>
          <a:p>
            <a:pPr marL="0" marR="0" lvl="0" indent="0" algn="r" rtl="0">
              <a:lnSpc>
                <a:spcPct val="100000"/>
              </a:lnSpc>
              <a:spcBef>
                <a:spcPts val="0"/>
              </a:spcBef>
              <a:spcAft>
                <a:spcPts val="0"/>
              </a:spcAft>
              <a:buClr>
                <a:srgbClr val="000000"/>
              </a:buClr>
              <a:buSzPts val="1300"/>
              <a:buFont typeface="Arial"/>
              <a:buNone/>
            </a:pPr>
            <a:r>
              <a:rPr lang="nl-BE" sz="1300" b="0" i="0" u="none" strike="noStrike" cap="none">
                <a:solidFill>
                  <a:srgbClr val="000000"/>
                </a:solidFill>
                <a:latin typeface="Arial"/>
                <a:ea typeface="Arial"/>
                <a:cs typeface="Arial"/>
                <a:sym typeface="Arial"/>
              </a:rPr>
              <a:t>www.vlaanderen.be/informatievlaanderen</a:t>
            </a:r>
            <a:endParaRPr sz="16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62"/>
        <p:cNvGrpSpPr/>
        <p:nvPr/>
      </p:nvGrpSpPr>
      <p:grpSpPr>
        <a:xfrm>
          <a:off x="0" y="0"/>
          <a:ext cx="0" cy="0"/>
          <a:chOff x="0" y="0"/>
          <a:chExt cx="0" cy="0"/>
        </a:xfrm>
      </p:grpSpPr>
      <p:sp>
        <p:nvSpPr>
          <p:cNvPr id="163" name="Google Shape;163;g71eeb774cb_0_168"/>
          <p:cNvSpPr txBox="1">
            <a:spLocks noGrp="1"/>
          </p:cNvSpPr>
          <p:nvPr>
            <p:ph type="body" idx="1"/>
          </p:nvPr>
        </p:nvSpPr>
        <p:spPr>
          <a:xfrm>
            <a:off x="838201" y="1482215"/>
            <a:ext cx="10515600" cy="4992300"/>
          </a:xfrm>
          <a:prstGeom prst="rect">
            <a:avLst/>
          </a:prstGeom>
          <a:noFill/>
          <a:ln>
            <a:noFill/>
          </a:ln>
        </p:spPr>
        <p:txBody>
          <a:bodyPr spcFirstLastPara="1" wrap="square" lIns="105500" tIns="52725" rIns="105500" bIns="52725" anchor="t" anchorCtr="0">
            <a:noAutofit/>
          </a:bodyPr>
          <a:lstStyle>
            <a:lvl1pPr marL="457200" marR="0" lvl="0" indent="-406400" algn="l" rtl="0">
              <a:lnSpc>
                <a:spcPct val="100000"/>
              </a:lnSpc>
              <a:spcBef>
                <a:spcPts val="800"/>
              </a:spcBef>
              <a:spcAft>
                <a:spcPts val="0"/>
              </a:spcAft>
              <a:buClr>
                <a:schemeClr val="dk1"/>
              </a:buClr>
              <a:buSzPts val="2800"/>
              <a:buFont typeface="Arial"/>
              <a:buChar char="&gt;"/>
              <a:defRPr>
                <a:latin typeface="Arial"/>
                <a:ea typeface="Arial"/>
                <a:cs typeface="Arial"/>
                <a:sym typeface="Arial"/>
              </a:defRPr>
            </a:lvl1pPr>
            <a:lvl2pPr marL="914400" marR="0" lvl="1" indent="-406400" algn="l" rtl="0">
              <a:lnSpc>
                <a:spcPct val="100000"/>
              </a:lnSpc>
              <a:spcBef>
                <a:spcPts val="800"/>
              </a:spcBef>
              <a:spcAft>
                <a:spcPts val="0"/>
              </a:spcAft>
              <a:buClr>
                <a:schemeClr val="dk1"/>
              </a:buClr>
              <a:buSzPts val="2800"/>
              <a:buFont typeface="Noto Sans Symbols"/>
              <a:buChar char="▪"/>
              <a:defRPr>
                <a:latin typeface="Arial"/>
                <a:ea typeface="Arial"/>
                <a:cs typeface="Arial"/>
                <a:sym typeface="Arial"/>
              </a:defRPr>
            </a:lvl2pPr>
            <a:lvl3pPr marL="1371600" marR="0" lvl="2" indent="-374650" algn="l" rtl="0">
              <a:lnSpc>
                <a:spcPct val="100000"/>
              </a:lnSpc>
              <a:spcBef>
                <a:spcPts val="800"/>
              </a:spcBef>
              <a:spcAft>
                <a:spcPts val="0"/>
              </a:spcAft>
              <a:buClr>
                <a:schemeClr val="dk1"/>
              </a:buClr>
              <a:buSzPts val="2300"/>
              <a:buFont typeface="Arial"/>
              <a:buChar char="&gt;"/>
              <a:defRPr>
                <a:latin typeface="Arial"/>
                <a:ea typeface="Arial"/>
                <a:cs typeface="Arial"/>
                <a:sym typeface="Arial"/>
              </a:defRPr>
            </a:lvl3pPr>
            <a:lvl4pPr marL="1828800" marR="0" lvl="3" indent="-361950" algn="l" rtl="0">
              <a:lnSpc>
                <a:spcPct val="100000"/>
              </a:lnSpc>
              <a:spcBef>
                <a:spcPts val="800"/>
              </a:spcBef>
              <a:spcAft>
                <a:spcPts val="0"/>
              </a:spcAft>
              <a:buClr>
                <a:schemeClr val="dk1"/>
              </a:buClr>
              <a:buSzPts val="2100"/>
              <a:buFont typeface="Noto Sans Symbols"/>
              <a:buChar char="▪"/>
              <a:defRPr>
                <a:latin typeface="Arial"/>
                <a:ea typeface="Arial"/>
                <a:cs typeface="Arial"/>
                <a:sym typeface="Arial"/>
              </a:defRPr>
            </a:lvl4pPr>
            <a:lvl5pPr marL="2286000" marR="0" lvl="4" indent="-361950" algn="l" rtl="0">
              <a:lnSpc>
                <a:spcPct val="100000"/>
              </a:lnSpc>
              <a:spcBef>
                <a:spcPts val="800"/>
              </a:spcBef>
              <a:spcAft>
                <a:spcPts val="0"/>
              </a:spcAft>
              <a:buClr>
                <a:schemeClr val="dk1"/>
              </a:buClr>
              <a:buSzPts val="2100"/>
              <a:buFont typeface="Arial"/>
              <a:buChar char="&gt;"/>
              <a:defRPr>
                <a:latin typeface="Arial"/>
                <a:ea typeface="Arial"/>
                <a:cs typeface="Arial"/>
                <a:sym typeface="Arial"/>
              </a:defRPr>
            </a:lvl5pPr>
            <a:lvl6pPr marL="2743200" lvl="5" indent="-361950" algn="l" rtl="0">
              <a:lnSpc>
                <a:spcPct val="90000"/>
              </a:lnSpc>
              <a:spcBef>
                <a:spcPts val="500"/>
              </a:spcBef>
              <a:spcAft>
                <a:spcPts val="0"/>
              </a:spcAft>
              <a:buClr>
                <a:schemeClr val="dk1"/>
              </a:buClr>
              <a:buSzPts val="2100"/>
              <a:buChar char="•"/>
              <a:defRPr/>
            </a:lvl6pPr>
            <a:lvl7pPr marL="3200400" lvl="6" indent="-361950" algn="l" rtl="0">
              <a:lnSpc>
                <a:spcPct val="90000"/>
              </a:lnSpc>
              <a:spcBef>
                <a:spcPts val="500"/>
              </a:spcBef>
              <a:spcAft>
                <a:spcPts val="0"/>
              </a:spcAft>
              <a:buClr>
                <a:schemeClr val="dk1"/>
              </a:buClr>
              <a:buSzPts val="2100"/>
              <a:buChar char="•"/>
              <a:defRPr/>
            </a:lvl7pPr>
            <a:lvl8pPr marL="3657600" lvl="7" indent="-361950" algn="l" rtl="0">
              <a:lnSpc>
                <a:spcPct val="90000"/>
              </a:lnSpc>
              <a:spcBef>
                <a:spcPts val="500"/>
              </a:spcBef>
              <a:spcAft>
                <a:spcPts val="0"/>
              </a:spcAft>
              <a:buClr>
                <a:schemeClr val="dk1"/>
              </a:buClr>
              <a:buSzPts val="2100"/>
              <a:buChar char="•"/>
              <a:defRPr/>
            </a:lvl8pPr>
            <a:lvl9pPr marL="4114800" lvl="8" indent="-361950" algn="l" rtl="0">
              <a:lnSpc>
                <a:spcPct val="90000"/>
              </a:lnSpc>
              <a:spcBef>
                <a:spcPts val="500"/>
              </a:spcBef>
              <a:spcAft>
                <a:spcPts val="0"/>
              </a:spcAft>
              <a:buClr>
                <a:schemeClr val="dk1"/>
              </a:buClr>
              <a:buSzPts val="2100"/>
              <a:buChar char="•"/>
              <a:defRPr/>
            </a:lvl9pPr>
          </a:lstStyle>
          <a:p>
            <a:endParaRPr/>
          </a:p>
        </p:txBody>
      </p:sp>
      <p:sp>
        <p:nvSpPr>
          <p:cNvPr id="164" name="Google Shape;164;g71eeb774cb_0_168"/>
          <p:cNvSpPr txBox="1">
            <a:spLocks noGrp="1"/>
          </p:cNvSpPr>
          <p:nvPr>
            <p:ph type="title"/>
          </p:nvPr>
        </p:nvSpPr>
        <p:spPr>
          <a:xfrm>
            <a:off x="838201" y="365126"/>
            <a:ext cx="10515600" cy="984300"/>
          </a:xfrm>
          <a:prstGeom prst="rect">
            <a:avLst/>
          </a:prstGeom>
          <a:noFill/>
          <a:ln>
            <a:noFill/>
          </a:ln>
        </p:spPr>
        <p:txBody>
          <a:bodyPr spcFirstLastPara="1" wrap="square" lIns="105500" tIns="52725" rIns="105500" bIns="52725" anchor="t" anchorCtr="0">
            <a:noAutofit/>
          </a:bodyPr>
          <a:lstStyle>
            <a:lvl1pPr lvl="0" algn="l" rtl="0">
              <a:lnSpc>
                <a:spcPct val="90000"/>
              </a:lnSpc>
              <a:spcBef>
                <a:spcPts val="0"/>
              </a:spcBef>
              <a:spcAft>
                <a:spcPts val="0"/>
              </a:spcAft>
              <a:buClr>
                <a:schemeClr val="dk1"/>
              </a:buClr>
              <a:buSzPts val="21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5" name="Google Shape;165;g71eeb774cb_0_168"/>
          <p:cNvSpPr txBox="1">
            <a:spLocks noGrp="1"/>
          </p:cNvSpPr>
          <p:nvPr>
            <p:ph type="sldNum" idx="12"/>
          </p:nvPr>
        </p:nvSpPr>
        <p:spPr>
          <a:xfrm>
            <a:off x="10886236" y="6474603"/>
            <a:ext cx="909900" cy="261600"/>
          </a:xfrm>
          <a:prstGeom prst="rect">
            <a:avLst/>
          </a:prstGeom>
          <a:noFill/>
          <a:ln>
            <a:noFill/>
          </a:ln>
        </p:spPr>
        <p:txBody>
          <a:bodyPr spcFirstLastPara="1" wrap="square" lIns="52725" tIns="52725" rIns="52725" bIns="52725" anchor="ctr" anchorCtr="0">
            <a:noAutofit/>
          </a:bodyPr>
          <a:lstStyle>
            <a:lvl1pPr marL="0" lvl="0" indent="0" algn="r" rtl="0">
              <a:spcBef>
                <a:spcPts val="0"/>
              </a:spcBef>
              <a:buNone/>
              <a:defRPr sz="1300" b="0" i="0" u="none" strike="noStrike" cap="none">
                <a:solidFill>
                  <a:schemeClr val="dk2"/>
                </a:solidFill>
                <a:latin typeface="Arial"/>
                <a:ea typeface="Arial"/>
                <a:cs typeface="Arial"/>
                <a:sym typeface="Arial"/>
              </a:defRPr>
            </a:lvl1pPr>
            <a:lvl2pPr marL="0" lvl="1" indent="0" algn="r" rtl="0">
              <a:spcBef>
                <a:spcPts val="0"/>
              </a:spcBef>
              <a:buNone/>
              <a:defRPr sz="1300" b="0" i="0" u="none" strike="noStrike" cap="none">
                <a:solidFill>
                  <a:schemeClr val="dk2"/>
                </a:solidFill>
                <a:latin typeface="Arial"/>
                <a:ea typeface="Arial"/>
                <a:cs typeface="Arial"/>
                <a:sym typeface="Arial"/>
              </a:defRPr>
            </a:lvl2pPr>
            <a:lvl3pPr marL="0" lvl="2" indent="0" algn="r" rtl="0">
              <a:spcBef>
                <a:spcPts val="0"/>
              </a:spcBef>
              <a:buNone/>
              <a:defRPr sz="1300" b="0" i="0" u="none" strike="noStrike" cap="none">
                <a:solidFill>
                  <a:schemeClr val="dk2"/>
                </a:solidFill>
                <a:latin typeface="Arial"/>
                <a:ea typeface="Arial"/>
                <a:cs typeface="Arial"/>
                <a:sym typeface="Arial"/>
              </a:defRPr>
            </a:lvl3pPr>
            <a:lvl4pPr marL="0" lvl="3" indent="0" algn="r" rtl="0">
              <a:spcBef>
                <a:spcPts val="0"/>
              </a:spcBef>
              <a:buNone/>
              <a:defRPr sz="1300" b="0" i="0" u="none" strike="noStrike" cap="none">
                <a:solidFill>
                  <a:schemeClr val="dk2"/>
                </a:solidFill>
                <a:latin typeface="Arial"/>
                <a:ea typeface="Arial"/>
                <a:cs typeface="Arial"/>
                <a:sym typeface="Arial"/>
              </a:defRPr>
            </a:lvl4pPr>
            <a:lvl5pPr marL="0" lvl="4" indent="0" algn="r" rtl="0">
              <a:spcBef>
                <a:spcPts val="0"/>
              </a:spcBef>
              <a:buNone/>
              <a:defRPr sz="1300" b="0" i="0" u="none" strike="noStrike" cap="none">
                <a:solidFill>
                  <a:schemeClr val="dk2"/>
                </a:solidFill>
                <a:latin typeface="Arial"/>
                <a:ea typeface="Arial"/>
                <a:cs typeface="Arial"/>
                <a:sym typeface="Arial"/>
              </a:defRPr>
            </a:lvl5pPr>
            <a:lvl6pPr marL="0" lvl="5" indent="0" algn="r" rtl="0">
              <a:spcBef>
                <a:spcPts val="0"/>
              </a:spcBef>
              <a:buNone/>
              <a:defRPr sz="1300" b="0" i="0" u="none" strike="noStrike" cap="none">
                <a:solidFill>
                  <a:schemeClr val="dk2"/>
                </a:solidFill>
                <a:latin typeface="Arial"/>
                <a:ea typeface="Arial"/>
                <a:cs typeface="Arial"/>
                <a:sym typeface="Arial"/>
              </a:defRPr>
            </a:lvl6pPr>
            <a:lvl7pPr marL="0" lvl="6" indent="0" algn="r" rtl="0">
              <a:spcBef>
                <a:spcPts val="0"/>
              </a:spcBef>
              <a:buNone/>
              <a:defRPr sz="1300" b="0" i="0" u="none" strike="noStrike" cap="none">
                <a:solidFill>
                  <a:schemeClr val="dk2"/>
                </a:solidFill>
                <a:latin typeface="Arial"/>
                <a:ea typeface="Arial"/>
                <a:cs typeface="Arial"/>
                <a:sym typeface="Arial"/>
              </a:defRPr>
            </a:lvl7pPr>
            <a:lvl8pPr marL="0" lvl="7" indent="0" algn="r" rtl="0">
              <a:spcBef>
                <a:spcPts val="0"/>
              </a:spcBef>
              <a:buNone/>
              <a:defRPr sz="1300" b="0" i="0" u="none" strike="noStrike" cap="none">
                <a:solidFill>
                  <a:schemeClr val="dk2"/>
                </a:solidFill>
                <a:latin typeface="Arial"/>
                <a:ea typeface="Arial"/>
                <a:cs typeface="Arial"/>
                <a:sym typeface="Arial"/>
              </a:defRPr>
            </a:lvl8pPr>
            <a:lvl9pPr marL="0" lvl="8" indent="0" algn="r" rtl="0">
              <a:spcBef>
                <a:spcPts val="0"/>
              </a:spcBef>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66"/>
        <p:cNvGrpSpPr/>
        <p:nvPr/>
      </p:nvGrpSpPr>
      <p:grpSpPr>
        <a:xfrm>
          <a:off x="0" y="0"/>
          <a:ext cx="0" cy="0"/>
          <a:chOff x="0" y="0"/>
          <a:chExt cx="0" cy="0"/>
        </a:xfrm>
      </p:grpSpPr>
      <p:pic>
        <p:nvPicPr>
          <p:cNvPr id="167" name="Google Shape;167;g71eeb774cb_0_172"/>
          <p:cNvPicPr preferRelativeResize="0"/>
          <p:nvPr/>
        </p:nvPicPr>
        <p:blipFill/>
        <p:spPr>
          <a:xfrm>
            <a:off x="431367" y="0"/>
            <a:ext cx="11760633" cy="6858001"/>
          </a:xfrm>
          <a:prstGeom prst="rect">
            <a:avLst/>
          </a:prstGeom>
          <a:noFill/>
          <a:ln>
            <a:noFill/>
          </a:ln>
        </p:spPr>
      </p:pic>
      <p:sp>
        <p:nvSpPr>
          <p:cNvPr id="168" name="Google Shape;168;g71eeb774cb_0_172"/>
          <p:cNvSpPr txBox="1">
            <a:spLocks noGrp="1"/>
          </p:cNvSpPr>
          <p:nvPr>
            <p:ph type="subTitle" idx="1"/>
          </p:nvPr>
        </p:nvSpPr>
        <p:spPr>
          <a:xfrm>
            <a:off x="2418656" y="4941168"/>
            <a:ext cx="9144000" cy="1655700"/>
          </a:xfrm>
          <a:prstGeom prst="rect">
            <a:avLst/>
          </a:prstGeom>
          <a:noFill/>
          <a:ln>
            <a:noFill/>
          </a:ln>
        </p:spPr>
        <p:txBody>
          <a:bodyPr spcFirstLastPara="1" wrap="square" lIns="105500" tIns="52725" rIns="105500" bIns="52725" anchor="t" anchorCtr="0">
            <a:noAutofit/>
          </a:bodyPr>
          <a:lstStyle>
            <a:lvl1pPr lvl="0" algn="r" rtl="0">
              <a:lnSpc>
                <a:spcPct val="100000"/>
              </a:lnSpc>
              <a:spcBef>
                <a:spcPts val="800"/>
              </a:spcBef>
              <a:spcAft>
                <a:spcPts val="0"/>
              </a:spcAft>
              <a:buSzPts val="2800"/>
              <a:buNone/>
              <a:defRPr sz="2800">
                <a:solidFill>
                  <a:schemeClr val="dk2"/>
                </a:solidFill>
                <a:latin typeface="Arial"/>
                <a:ea typeface="Arial"/>
                <a:cs typeface="Arial"/>
                <a:sym typeface="Arial"/>
              </a:defRPr>
            </a:lvl1pPr>
            <a:lvl2pPr lvl="1" algn="ctr" rtl="0">
              <a:lnSpc>
                <a:spcPct val="100000"/>
              </a:lnSpc>
              <a:spcBef>
                <a:spcPts val="800"/>
              </a:spcBef>
              <a:spcAft>
                <a:spcPts val="0"/>
              </a:spcAft>
              <a:buClr>
                <a:schemeClr val="dk1"/>
              </a:buClr>
              <a:buSzPts val="2300"/>
              <a:buNone/>
              <a:defRPr sz="2300"/>
            </a:lvl2pPr>
            <a:lvl3pPr lvl="2" algn="ctr" rtl="0">
              <a:lnSpc>
                <a:spcPct val="100000"/>
              </a:lnSpc>
              <a:spcBef>
                <a:spcPts val="800"/>
              </a:spcBef>
              <a:spcAft>
                <a:spcPts val="0"/>
              </a:spcAft>
              <a:buClr>
                <a:schemeClr val="dk1"/>
              </a:buClr>
              <a:buSzPts val="2100"/>
              <a:buNone/>
              <a:defRPr sz="2100"/>
            </a:lvl3pPr>
            <a:lvl4pPr lvl="3" algn="ctr" rtl="0">
              <a:lnSpc>
                <a:spcPct val="100000"/>
              </a:lnSpc>
              <a:spcBef>
                <a:spcPts val="800"/>
              </a:spcBef>
              <a:spcAft>
                <a:spcPts val="0"/>
              </a:spcAft>
              <a:buClr>
                <a:schemeClr val="dk1"/>
              </a:buClr>
              <a:buSzPts val="1900"/>
              <a:buNone/>
              <a:defRPr sz="1900"/>
            </a:lvl4pPr>
            <a:lvl5pPr lvl="4" algn="ctr" rtl="0">
              <a:lnSpc>
                <a:spcPct val="100000"/>
              </a:lnSpc>
              <a:spcBef>
                <a:spcPts val="800"/>
              </a:spcBef>
              <a:spcAft>
                <a:spcPts val="0"/>
              </a:spcAft>
              <a:buClr>
                <a:schemeClr val="dk1"/>
              </a:buClr>
              <a:buSzPts val="1900"/>
              <a:buNone/>
              <a:defRPr sz="1900"/>
            </a:lvl5pPr>
            <a:lvl6pPr lvl="5" algn="ctr" rtl="0">
              <a:lnSpc>
                <a:spcPct val="90000"/>
              </a:lnSpc>
              <a:spcBef>
                <a:spcPts val="500"/>
              </a:spcBef>
              <a:spcAft>
                <a:spcPts val="0"/>
              </a:spcAft>
              <a:buClr>
                <a:schemeClr val="dk1"/>
              </a:buClr>
              <a:buSzPts val="1900"/>
              <a:buNone/>
              <a:defRPr sz="1900"/>
            </a:lvl6pPr>
            <a:lvl7pPr lvl="6" algn="ctr" rtl="0">
              <a:lnSpc>
                <a:spcPct val="90000"/>
              </a:lnSpc>
              <a:spcBef>
                <a:spcPts val="500"/>
              </a:spcBef>
              <a:spcAft>
                <a:spcPts val="0"/>
              </a:spcAft>
              <a:buClr>
                <a:schemeClr val="dk1"/>
              </a:buClr>
              <a:buSzPts val="1900"/>
              <a:buNone/>
              <a:defRPr sz="1900"/>
            </a:lvl7pPr>
            <a:lvl8pPr lvl="7" algn="ctr" rtl="0">
              <a:lnSpc>
                <a:spcPct val="90000"/>
              </a:lnSpc>
              <a:spcBef>
                <a:spcPts val="500"/>
              </a:spcBef>
              <a:spcAft>
                <a:spcPts val="0"/>
              </a:spcAft>
              <a:buClr>
                <a:schemeClr val="dk1"/>
              </a:buClr>
              <a:buSzPts val="1900"/>
              <a:buNone/>
              <a:defRPr sz="1900"/>
            </a:lvl8pPr>
            <a:lvl9pPr lvl="8" algn="ctr" rtl="0">
              <a:lnSpc>
                <a:spcPct val="90000"/>
              </a:lnSpc>
              <a:spcBef>
                <a:spcPts val="500"/>
              </a:spcBef>
              <a:spcAft>
                <a:spcPts val="0"/>
              </a:spcAft>
              <a:buClr>
                <a:schemeClr val="dk1"/>
              </a:buClr>
              <a:buSzPts val="1900"/>
              <a:buNone/>
              <a:defRPr sz="1900"/>
            </a:lvl9pPr>
          </a:lstStyle>
          <a:p>
            <a:endParaRPr/>
          </a:p>
        </p:txBody>
      </p:sp>
      <p:sp>
        <p:nvSpPr>
          <p:cNvPr id="169" name="Google Shape;169;g71eeb774cb_0_172"/>
          <p:cNvSpPr txBox="1">
            <a:spLocks noGrp="1"/>
          </p:cNvSpPr>
          <p:nvPr>
            <p:ph type="title"/>
          </p:nvPr>
        </p:nvSpPr>
        <p:spPr>
          <a:xfrm>
            <a:off x="1199457" y="2002534"/>
            <a:ext cx="10363200" cy="2794800"/>
          </a:xfrm>
          <a:prstGeom prst="rect">
            <a:avLst/>
          </a:prstGeom>
          <a:noFill/>
          <a:ln>
            <a:noFill/>
          </a:ln>
        </p:spPr>
        <p:txBody>
          <a:bodyPr spcFirstLastPara="1" wrap="square" lIns="105500" tIns="52725" rIns="105500" bIns="52725" anchor="b" anchorCtr="0">
            <a:noAutofit/>
          </a:bodyPr>
          <a:lstStyle>
            <a:lvl1pPr lvl="0" algn="r" rtl="0">
              <a:lnSpc>
                <a:spcPct val="90000"/>
              </a:lnSpc>
              <a:spcBef>
                <a:spcPts val="0"/>
              </a:spcBef>
              <a:spcAft>
                <a:spcPts val="0"/>
              </a:spcAft>
              <a:buClr>
                <a:schemeClr val="dk1"/>
              </a:buClr>
              <a:buSzPts val="4100"/>
              <a:buFont typeface="Arial"/>
              <a:buNone/>
              <a:defRPr sz="4100">
                <a:latin typeface="Arial"/>
                <a:ea typeface="Arial"/>
                <a:cs typeface="Arial"/>
                <a:sym typeface="Aria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el">
  <p:cSld name="Titel">
    <p:spTree>
      <p:nvGrpSpPr>
        <p:cNvPr id="1" name="Shape 170"/>
        <p:cNvGrpSpPr/>
        <p:nvPr/>
      </p:nvGrpSpPr>
      <p:grpSpPr>
        <a:xfrm>
          <a:off x="0" y="0"/>
          <a:ext cx="0" cy="0"/>
          <a:chOff x="0" y="0"/>
          <a:chExt cx="0" cy="0"/>
        </a:xfrm>
      </p:grpSpPr>
      <p:sp>
        <p:nvSpPr>
          <p:cNvPr id="171" name="Google Shape;171;g71eeb774cb_0_176"/>
          <p:cNvSpPr/>
          <p:nvPr/>
        </p:nvSpPr>
        <p:spPr>
          <a:xfrm>
            <a:off x="2" y="0"/>
            <a:ext cx="11834694" cy="6858000"/>
          </a:xfrm>
          <a:custGeom>
            <a:avLst/>
            <a:gdLst/>
            <a:ahLst/>
            <a:cxnLst/>
            <a:rect l="l" t="t" r="r" b="b"/>
            <a:pathLst>
              <a:path w="21600" h="21600" extrusionOk="0">
                <a:moveTo>
                  <a:pt x="0" y="37"/>
                </a:moveTo>
                <a:lnTo>
                  <a:pt x="18835" y="0"/>
                </a:lnTo>
                <a:lnTo>
                  <a:pt x="21600" y="21600"/>
                </a:lnTo>
                <a:lnTo>
                  <a:pt x="33" y="21600"/>
                </a:lnTo>
                <a:lnTo>
                  <a:pt x="0" y="37"/>
                </a:lnTo>
                <a:close/>
              </a:path>
            </a:pathLst>
          </a:cu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2100" b="0" i="0" u="none" strike="noStrike" cap="none">
              <a:solidFill>
                <a:schemeClr val="dk1"/>
              </a:solidFill>
              <a:latin typeface="Calibri"/>
              <a:ea typeface="Calibri"/>
              <a:cs typeface="Calibri"/>
              <a:sym typeface="Calibri"/>
            </a:endParaRPr>
          </a:p>
        </p:txBody>
      </p:sp>
      <p:pic>
        <p:nvPicPr>
          <p:cNvPr id="172" name="Google Shape;172;g71eeb774cb_0_176"/>
          <p:cNvPicPr preferRelativeResize="0"/>
          <p:nvPr/>
        </p:nvPicPr>
        <p:blipFill/>
        <p:spPr>
          <a:xfrm>
            <a:off x="861751" y="692695"/>
            <a:ext cx="2400001" cy="734484"/>
          </a:xfrm>
          <a:prstGeom prst="rect">
            <a:avLst/>
          </a:prstGeom>
          <a:noFill/>
          <a:ln>
            <a:noFill/>
          </a:ln>
        </p:spPr>
      </p:pic>
      <p:sp>
        <p:nvSpPr>
          <p:cNvPr id="173" name="Google Shape;173;g71eeb774cb_0_176"/>
          <p:cNvSpPr txBox="1">
            <a:spLocks noGrp="1"/>
          </p:cNvSpPr>
          <p:nvPr>
            <p:ph type="subTitle" idx="1"/>
          </p:nvPr>
        </p:nvSpPr>
        <p:spPr>
          <a:xfrm>
            <a:off x="1266106" y="4509834"/>
            <a:ext cx="9150300" cy="1112400"/>
          </a:xfrm>
          <a:prstGeom prst="rect">
            <a:avLst/>
          </a:prstGeom>
          <a:noFill/>
          <a:ln>
            <a:noFill/>
          </a:ln>
        </p:spPr>
        <p:txBody>
          <a:bodyPr spcFirstLastPara="1" wrap="square" lIns="105500" tIns="52725" rIns="105500" bIns="52725" anchor="t" anchorCtr="0">
            <a:noAutofit/>
          </a:bodyPr>
          <a:lstStyle>
            <a:lvl1pPr lvl="0" algn="l" rtl="0">
              <a:lnSpc>
                <a:spcPct val="100000"/>
              </a:lnSpc>
              <a:spcBef>
                <a:spcPts val="800"/>
              </a:spcBef>
              <a:spcAft>
                <a:spcPts val="0"/>
              </a:spcAft>
              <a:buSzPts val="2800"/>
              <a:buNone/>
              <a:defRPr sz="2800">
                <a:solidFill>
                  <a:schemeClr val="dk2"/>
                </a:solidFill>
                <a:latin typeface="Arial"/>
                <a:ea typeface="Arial"/>
                <a:cs typeface="Arial"/>
                <a:sym typeface="Arial"/>
              </a:defRPr>
            </a:lvl1pPr>
            <a:lvl2pPr lvl="1" algn="ctr" rtl="0">
              <a:lnSpc>
                <a:spcPct val="100000"/>
              </a:lnSpc>
              <a:spcBef>
                <a:spcPts val="800"/>
              </a:spcBef>
              <a:spcAft>
                <a:spcPts val="0"/>
              </a:spcAft>
              <a:buClr>
                <a:schemeClr val="dk1"/>
              </a:buClr>
              <a:buSzPts val="2300"/>
              <a:buNone/>
              <a:defRPr sz="2300"/>
            </a:lvl2pPr>
            <a:lvl3pPr lvl="2" algn="ctr" rtl="0">
              <a:lnSpc>
                <a:spcPct val="100000"/>
              </a:lnSpc>
              <a:spcBef>
                <a:spcPts val="800"/>
              </a:spcBef>
              <a:spcAft>
                <a:spcPts val="0"/>
              </a:spcAft>
              <a:buClr>
                <a:schemeClr val="dk1"/>
              </a:buClr>
              <a:buSzPts val="2100"/>
              <a:buNone/>
              <a:defRPr sz="2100"/>
            </a:lvl3pPr>
            <a:lvl4pPr lvl="3" algn="ctr" rtl="0">
              <a:lnSpc>
                <a:spcPct val="100000"/>
              </a:lnSpc>
              <a:spcBef>
                <a:spcPts val="800"/>
              </a:spcBef>
              <a:spcAft>
                <a:spcPts val="0"/>
              </a:spcAft>
              <a:buClr>
                <a:schemeClr val="dk1"/>
              </a:buClr>
              <a:buSzPts val="1900"/>
              <a:buNone/>
              <a:defRPr sz="1900"/>
            </a:lvl4pPr>
            <a:lvl5pPr lvl="4" algn="ctr" rtl="0">
              <a:lnSpc>
                <a:spcPct val="100000"/>
              </a:lnSpc>
              <a:spcBef>
                <a:spcPts val="800"/>
              </a:spcBef>
              <a:spcAft>
                <a:spcPts val="0"/>
              </a:spcAft>
              <a:buClr>
                <a:schemeClr val="dk1"/>
              </a:buClr>
              <a:buSzPts val="1900"/>
              <a:buNone/>
              <a:defRPr sz="1900"/>
            </a:lvl5pPr>
            <a:lvl6pPr lvl="5" algn="ctr" rtl="0">
              <a:lnSpc>
                <a:spcPct val="90000"/>
              </a:lnSpc>
              <a:spcBef>
                <a:spcPts val="500"/>
              </a:spcBef>
              <a:spcAft>
                <a:spcPts val="0"/>
              </a:spcAft>
              <a:buClr>
                <a:schemeClr val="dk1"/>
              </a:buClr>
              <a:buSzPts val="1900"/>
              <a:buNone/>
              <a:defRPr sz="1900"/>
            </a:lvl6pPr>
            <a:lvl7pPr lvl="6" algn="ctr" rtl="0">
              <a:lnSpc>
                <a:spcPct val="90000"/>
              </a:lnSpc>
              <a:spcBef>
                <a:spcPts val="500"/>
              </a:spcBef>
              <a:spcAft>
                <a:spcPts val="0"/>
              </a:spcAft>
              <a:buClr>
                <a:schemeClr val="dk1"/>
              </a:buClr>
              <a:buSzPts val="1900"/>
              <a:buNone/>
              <a:defRPr sz="1900"/>
            </a:lvl7pPr>
            <a:lvl8pPr lvl="7" algn="ctr" rtl="0">
              <a:lnSpc>
                <a:spcPct val="90000"/>
              </a:lnSpc>
              <a:spcBef>
                <a:spcPts val="500"/>
              </a:spcBef>
              <a:spcAft>
                <a:spcPts val="0"/>
              </a:spcAft>
              <a:buClr>
                <a:schemeClr val="dk1"/>
              </a:buClr>
              <a:buSzPts val="1900"/>
              <a:buNone/>
              <a:defRPr sz="1900"/>
            </a:lvl8pPr>
            <a:lvl9pPr lvl="8" algn="ctr" rtl="0">
              <a:lnSpc>
                <a:spcPct val="90000"/>
              </a:lnSpc>
              <a:spcBef>
                <a:spcPts val="500"/>
              </a:spcBef>
              <a:spcAft>
                <a:spcPts val="0"/>
              </a:spcAft>
              <a:buClr>
                <a:schemeClr val="dk1"/>
              </a:buClr>
              <a:buSzPts val="1900"/>
              <a:buNone/>
              <a:defRPr sz="1900"/>
            </a:lvl9pPr>
          </a:lstStyle>
          <a:p>
            <a:endParaRPr/>
          </a:p>
        </p:txBody>
      </p:sp>
      <p:sp>
        <p:nvSpPr>
          <p:cNvPr id="174" name="Google Shape;174;g71eeb774cb_0_176"/>
          <p:cNvSpPr txBox="1">
            <a:spLocks noGrp="1"/>
          </p:cNvSpPr>
          <p:nvPr>
            <p:ph type="title"/>
          </p:nvPr>
        </p:nvSpPr>
        <p:spPr>
          <a:xfrm>
            <a:off x="1266107" y="1551752"/>
            <a:ext cx="9150300" cy="2794800"/>
          </a:xfrm>
          <a:prstGeom prst="rect">
            <a:avLst/>
          </a:prstGeom>
          <a:noFill/>
          <a:ln>
            <a:noFill/>
          </a:ln>
        </p:spPr>
        <p:txBody>
          <a:bodyPr spcFirstLastPara="1" wrap="square" lIns="105500" tIns="52725" rIns="105500" bIns="52725" anchor="b" anchorCtr="0">
            <a:noAutofit/>
          </a:bodyPr>
          <a:lstStyle>
            <a:lvl1pPr lvl="0" algn="l" rtl="0">
              <a:lnSpc>
                <a:spcPct val="90000"/>
              </a:lnSpc>
              <a:spcBef>
                <a:spcPts val="0"/>
              </a:spcBef>
              <a:spcAft>
                <a:spcPts val="0"/>
              </a:spcAft>
              <a:buClr>
                <a:schemeClr val="dk1"/>
              </a:buClr>
              <a:buSzPts val="4100"/>
              <a:buFont typeface="Arial"/>
              <a:buNone/>
              <a:defRPr sz="4100">
                <a:solidFill>
                  <a:schemeClr val="dk1"/>
                </a:solidFill>
                <a:latin typeface="Arial"/>
                <a:ea typeface="Arial"/>
                <a:cs typeface="Arial"/>
                <a:sym typeface="Aria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pic>
        <p:nvPicPr>
          <p:cNvPr id="175" name="Google Shape;175;g71eeb774cb_0_176"/>
          <p:cNvPicPr preferRelativeResize="0"/>
          <p:nvPr/>
        </p:nvPicPr>
        <p:blipFill/>
        <p:spPr>
          <a:xfrm>
            <a:off x="861750" y="5770201"/>
            <a:ext cx="1877571" cy="396241"/>
          </a:xfrm>
          <a:prstGeom prst="rect">
            <a:avLst/>
          </a:prstGeom>
          <a:noFill/>
          <a:ln>
            <a:noFill/>
          </a:ln>
        </p:spPr>
      </p:pic>
      <p:sp>
        <p:nvSpPr>
          <p:cNvPr id="176" name="Google Shape;176;g71eeb774cb_0_176"/>
          <p:cNvSpPr txBox="1"/>
          <p:nvPr/>
        </p:nvSpPr>
        <p:spPr>
          <a:xfrm>
            <a:off x="8112225" y="5889445"/>
            <a:ext cx="3936300" cy="276900"/>
          </a:xfrm>
          <a:prstGeom prst="rect">
            <a:avLst/>
          </a:prstGeom>
          <a:noFill/>
          <a:ln>
            <a:noFill/>
          </a:ln>
        </p:spPr>
        <p:txBody>
          <a:bodyPr spcFirstLastPara="1" wrap="square" lIns="52725" tIns="52725" rIns="52725" bIns="52725" anchor="t" anchorCtr="0">
            <a:noAutofit/>
          </a:bodyPr>
          <a:lstStyle/>
          <a:p>
            <a:pPr marL="0" marR="0" lvl="0" indent="0" algn="r" rtl="0">
              <a:lnSpc>
                <a:spcPct val="100000"/>
              </a:lnSpc>
              <a:spcBef>
                <a:spcPts val="0"/>
              </a:spcBef>
              <a:spcAft>
                <a:spcPts val="0"/>
              </a:spcAft>
              <a:buClr>
                <a:srgbClr val="000000"/>
              </a:buClr>
              <a:buSzPts val="1300"/>
              <a:buFont typeface="Arial"/>
              <a:buNone/>
            </a:pPr>
            <a:r>
              <a:rPr lang="nl-BE" sz="1300" b="0" i="0" u="none" strike="noStrike" cap="none">
                <a:solidFill>
                  <a:srgbClr val="000000"/>
                </a:solidFill>
                <a:latin typeface="Arial"/>
                <a:ea typeface="Arial"/>
                <a:cs typeface="Arial"/>
                <a:sym typeface="Arial"/>
              </a:rPr>
              <a:t>www.vlaanderen.be/informatievlaanderen</a:t>
            </a:r>
            <a:endParaRPr sz="16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el 3">
  <p:cSld name="Titel 3">
    <p:spTree>
      <p:nvGrpSpPr>
        <p:cNvPr id="1" name="Shape 177"/>
        <p:cNvGrpSpPr/>
        <p:nvPr/>
      </p:nvGrpSpPr>
      <p:grpSpPr>
        <a:xfrm>
          <a:off x="0" y="0"/>
          <a:ext cx="0" cy="0"/>
          <a:chOff x="0" y="0"/>
          <a:chExt cx="0" cy="0"/>
        </a:xfrm>
      </p:grpSpPr>
      <p:pic>
        <p:nvPicPr>
          <p:cNvPr id="178" name="Google Shape;178;g71eeb774cb_0_183"/>
          <p:cNvPicPr preferRelativeResize="0"/>
          <p:nvPr/>
        </p:nvPicPr>
        <p:blipFill/>
        <p:spPr>
          <a:xfrm>
            <a:off x="431372" y="1"/>
            <a:ext cx="11760628" cy="5622354"/>
          </a:xfrm>
          <a:prstGeom prst="rect">
            <a:avLst/>
          </a:prstGeom>
          <a:noFill/>
          <a:ln>
            <a:noFill/>
          </a:ln>
        </p:spPr>
      </p:pic>
      <p:pic>
        <p:nvPicPr>
          <p:cNvPr id="179" name="Google Shape;179;g71eeb774cb_0_183"/>
          <p:cNvPicPr preferRelativeResize="0"/>
          <p:nvPr/>
        </p:nvPicPr>
        <p:blipFill/>
        <p:spPr>
          <a:xfrm>
            <a:off x="861750" y="5770201"/>
            <a:ext cx="1877571" cy="396241"/>
          </a:xfrm>
          <a:prstGeom prst="rect">
            <a:avLst/>
          </a:prstGeom>
          <a:noFill/>
          <a:ln>
            <a:noFill/>
          </a:ln>
        </p:spPr>
      </p:pic>
      <p:sp>
        <p:nvSpPr>
          <p:cNvPr id="180" name="Google Shape;180;g71eeb774cb_0_183"/>
          <p:cNvSpPr txBox="1">
            <a:spLocks noGrp="1"/>
          </p:cNvSpPr>
          <p:nvPr>
            <p:ph type="title"/>
          </p:nvPr>
        </p:nvSpPr>
        <p:spPr>
          <a:xfrm>
            <a:off x="1266107" y="1551752"/>
            <a:ext cx="9144000" cy="2794800"/>
          </a:xfrm>
          <a:prstGeom prst="rect">
            <a:avLst/>
          </a:prstGeom>
          <a:noFill/>
          <a:ln>
            <a:noFill/>
          </a:ln>
        </p:spPr>
        <p:txBody>
          <a:bodyPr spcFirstLastPara="1" wrap="square" lIns="105500" tIns="52725" rIns="105500" bIns="52725" anchor="b" anchorCtr="0">
            <a:noAutofit/>
          </a:bodyPr>
          <a:lstStyle>
            <a:lvl1pPr lvl="0" algn="l" rtl="0">
              <a:lnSpc>
                <a:spcPct val="90000"/>
              </a:lnSpc>
              <a:spcBef>
                <a:spcPts val="0"/>
              </a:spcBef>
              <a:spcAft>
                <a:spcPts val="0"/>
              </a:spcAft>
              <a:buClr>
                <a:schemeClr val="accent1"/>
              </a:buClr>
              <a:buSzPts val="4100"/>
              <a:buFont typeface="Arial"/>
              <a:buNone/>
              <a:defRPr sz="4100">
                <a:solidFill>
                  <a:schemeClr val="accent1"/>
                </a:solidFill>
                <a:latin typeface="Arial"/>
                <a:ea typeface="Arial"/>
                <a:cs typeface="Arial"/>
                <a:sym typeface="Aria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1" name="Google Shape;181;g71eeb774cb_0_183"/>
          <p:cNvSpPr/>
          <p:nvPr/>
        </p:nvSpPr>
        <p:spPr>
          <a:xfrm>
            <a:off x="0" y="0"/>
            <a:ext cx="431100" cy="6858000"/>
          </a:xfrm>
          <a:prstGeom prst="rect">
            <a:avLst/>
          </a:pr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2100" b="0" i="0" u="none" strike="noStrike" cap="none">
              <a:solidFill>
                <a:schemeClr val="dk1"/>
              </a:solidFill>
              <a:latin typeface="Calibri"/>
              <a:ea typeface="Calibri"/>
              <a:cs typeface="Calibri"/>
              <a:sym typeface="Calibri"/>
            </a:endParaRPr>
          </a:p>
        </p:txBody>
      </p:sp>
      <p:pic>
        <p:nvPicPr>
          <p:cNvPr id="182" name="Google Shape;182;g71eeb774cb_0_183"/>
          <p:cNvPicPr preferRelativeResize="0"/>
          <p:nvPr/>
        </p:nvPicPr>
        <p:blipFill/>
        <p:spPr>
          <a:xfrm>
            <a:off x="861749" y="687274"/>
            <a:ext cx="2400001" cy="701014"/>
          </a:xfrm>
          <a:prstGeom prst="rect">
            <a:avLst/>
          </a:prstGeom>
          <a:noFill/>
          <a:ln>
            <a:noFill/>
          </a:ln>
        </p:spPr>
      </p:pic>
      <p:sp>
        <p:nvSpPr>
          <p:cNvPr id="183" name="Google Shape;183;g71eeb774cb_0_183"/>
          <p:cNvSpPr txBox="1"/>
          <p:nvPr/>
        </p:nvSpPr>
        <p:spPr>
          <a:xfrm>
            <a:off x="8112225" y="5889445"/>
            <a:ext cx="3936300" cy="276900"/>
          </a:xfrm>
          <a:prstGeom prst="rect">
            <a:avLst/>
          </a:prstGeom>
          <a:noFill/>
          <a:ln>
            <a:noFill/>
          </a:ln>
        </p:spPr>
        <p:txBody>
          <a:bodyPr spcFirstLastPara="1" wrap="square" lIns="52725" tIns="52725" rIns="52725" bIns="52725" anchor="t" anchorCtr="0">
            <a:noAutofit/>
          </a:bodyPr>
          <a:lstStyle/>
          <a:p>
            <a:pPr marL="0" marR="0" lvl="0" indent="0" algn="r" rtl="0">
              <a:lnSpc>
                <a:spcPct val="100000"/>
              </a:lnSpc>
              <a:spcBef>
                <a:spcPts val="0"/>
              </a:spcBef>
              <a:spcAft>
                <a:spcPts val="0"/>
              </a:spcAft>
              <a:buClr>
                <a:srgbClr val="000000"/>
              </a:buClr>
              <a:buSzPts val="1300"/>
              <a:buFont typeface="Arial"/>
              <a:buNone/>
            </a:pPr>
            <a:r>
              <a:rPr lang="nl-BE" sz="1300" b="0" i="0" u="none" strike="noStrike" cap="none">
                <a:solidFill>
                  <a:srgbClr val="000000"/>
                </a:solidFill>
                <a:latin typeface="Arial"/>
                <a:ea typeface="Arial"/>
                <a:cs typeface="Arial"/>
                <a:sym typeface="Arial"/>
              </a:rPr>
              <a:t>www.vlaanderen.be/informatievlaanderen</a:t>
            </a:r>
            <a:endParaRPr sz="1600"/>
          </a:p>
        </p:txBody>
      </p:sp>
      <p:sp>
        <p:nvSpPr>
          <p:cNvPr id="184" name="Google Shape;184;g71eeb774cb_0_183"/>
          <p:cNvSpPr txBox="1">
            <a:spLocks noGrp="1"/>
          </p:cNvSpPr>
          <p:nvPr>
            <p:ph type="subTitle" idx="1"/>
          </p:nvPr>
        </p:nvSpPr>
        <p:spPr>
          <a:xfrm>
            <a:off x="1266107" y="4509834"/>
            <a:ext cx="9144000" cy="948900"/>
          </a:xfrm>
          <a:prstGeom prst="rect">
            <a:avLst/>
          </a:prstGeom>
          <a:noFill/>
          <a:ln>
            <a:noFill/>
          </a:ln>
        </p:spPr>
        <p:txBody>
          <a:bodyPr spcFirstLastPara="1" wrap="square" lIns="105500" tIns="52725" rIns="105500" bIns="52725" anchor="t" anchorCtr="0">
            <a:noAutofit/>
          </a:bodyPr>
          <a:lstStyle>
            <a:lvl1pPr lvl="0" algn="l" rtl="0">
              <a:lnSpc>
                <a:spcPct val="100000"/>
              </a:lnSpc>
              <a:spcBef>
                <a:spcPts val="800"/>
              </a:spcBef>
              <a:spcAft>
                <a:spcPts val="0"/>
              </a:spcAft>
              <a:buSzPts val="2800"/>
              <a:buNone/>
              <a:defRPr sz="2800">
                <a:solidFill>
                  <a:schemeClr val="lt2"/>
                </a:solidFill>
                <a:latin typeface="Arial"/>
                <a:ea typeface="Arial"/>
                <a:cs typeface="Arial"/>
                <a:sym typeface="Arial"/>
              </a:defRPr>
            </a:lvl1pPr>
            <a:lvl2pPr lvl="1" algn="ctr" rtl="0">
              <a:lnSpc>
                <a:spcPct val="100000"/>
              </a:lnSpc>
              <a:spcBef>
                <a:spcPts val="800"/>
              </a:spcBef>
              <a:spcAft>
                <a:spcPts val="0"/>
              </a:spcAft>
              <a:buClr>
                <a:schemeClr val="dk1"/>
              </a:buClr>
              <a:buSzPts val="2300"/>
              <a:buNone/>
              <a:defRPr sz="2300"/>
            </a:lvl2pPr>
            <a:lvl3pPr lvl="2" algn="ctr" rtl="0">
              <a:lnSpc>
                <a:spcPct val="100000"/>
              </a:lnSpc>
              <a:spcBef>
                <a:spcPts val="800"/>
              </a:spcBef>
              <a:spcAft>
                <a:spcPts val="0"/>
              </a:spcAft>
              <a:buClr>
                <a:schemeClr val="dk1"/>
              </a:buClr>
              <a:buSzPts val="2100"/>
              <a:buNone/>
              <a:defRPr sz="2100"/>
            </a:lvl3pPr>
            <a:lvl4pPr lvl="3" algn="ctr" rtl="0">
              <a:lnSpc>
                <a:spcPct val="100000"/>
              </a:lnSpc>
              <a:spcBef>
                <a:spcPts val="800"/>
              </a:spcBef>
              <a:spcAft>
                <a:spcPts val="0"/>
              </a:spcAft>
              <a:buClr>
                <a:schemeClr val="dk1"/>
              </a:buClr>
              <a:buSzPts val="1900"/>
              <a:buNone/>
              <a:defRPr sz="1900"/>
            </a:lvl4pPr>
            <a:lvl5pPr lvl="4" algn="ctr" rtl="0">
              <a:lnSpc>
                <a:spcPct val="100000"/>
              </a:lnSpc>
              <a:spcBef>
                <a:spcPts val="800"/>
              </a:spcBef>
              <a:spcAft>
                <a:spcPts val="0"/>
              </a:spcAft>
              <a:buClr>
                <a:schemeClr val="dk1"/>
              </a:buClr>
              <a:buSzPts val="1900"/>
              <a:buNone/>
              <a:defRPr sz="1900"/>
            </a:lvl5pPr>
            <a:lvl6pPr lvl="5" algn="ctr" rtl="0">
              <a:lnSpc>
                <a:spcPct val="90000"/>
              </a:lnSpc>
              <a:spcBef>
                <a:spcPts val="500"/>
              </a:spcBef>
              <a:spcAft>
                <a:spcPts val="0"/>
              </a:spcAft>
              <a:buClr>
                <a:schemeClr val="dk1"/>
              </a:buClr>
              <a:buSzPts val="1900"/>
              <a:buNone/>
              <a:defRPr sz="1900"/>
            </a:lvl6pPr>
            <a:lvl7pPr lvl="6" algn="ctr" rtl="0">
              <a:lnSpc>
                <a:spcPct val="90000"/>
              </a:lnSpc>
              <a:spcBef>
                <a:spcPts val="500"/>
              </a:spcBef>
              <a:spcAft>
                <a:spcPts val="0"/>
              </a:spcAft>
              <a:buClr>
                <a:schemeClr val="dk1"/>
              </a:buClr>
              <a:buSzPts val="1900"/>
              <a:buNone/>
              <a:defRPr sz="1900"/>
            </a:lvl7pPr>
            <a:lvl8pPr lvl="7" algn="ctr" rtl="0">
              <a:lnSpc>
                <a:spcPct val="90000"/>
              </a:lnSpc>
              <a:spcBef>
                <a:spcPts val="500"/>
              </a:spcBef>
              <a:spcAft>
                <a:spcPts val="0"/>
              </a:spcAft>
              <a:buClr>
                <a:schemeClr val="dk1"/>
              </a:buClr>
              <a:buSzPts val="1900"/>
              <a:buNone/>
              <a:defRPr sz="1900"/>
            </a:lvl8pPr>
            <a:lvl9pPr lvl="8" algn="ctr" rtl="0">
              <a:lnSpc>
                <a:spcPct val="90000"/>
              </a:lnSpc>
              <a:spcBef>
                <a:spcPts val="500"/>
              </a:spcBef>
              <a:spcAft>
                <a:spcPts val="0"/>
              </a:spcAft>
              <a:buClr>
                <a:schemeClr val="dk1"/>
              </a:buClr>
              <a:buSzPts val="1900"/>
              <a:buNone/>
              <a:defRPr sz="19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ussentitel">
  <p:cSld name="Tussentitel">
    <p:spTree>
      <p:nvGrpSpPr>
        <p:cNvPr id="1" name="Shape 185"/>
        <p:cNvGrpSpPr/>
        <p:nvPr/>
      </p:nvGrpSpPr>
      <p:grpSpPr>
        <a:xfrm>
          <a:off x="0" y="0"/>
          <a:ext cx="0" cy="0"/>
          <a:chOff x="0" y="0"/>
          <a:chExt cx="0" cy="0"/>
        </a:xfrm>
      </p:grpSpPr>
      <p:sp>
        <p:nvSpPr>
          <p:cNvPr id="186" name="Google Shape;186;g71eeb774cb_0_191"/>
          <p:cNvSpPr txBox="1">
            <a:spLocks noGrp="1"/>
          </p:cNvSpPr>
          <p:nvPr>
            <p:ph type="title"/>
          </p:nvPr>
        </p:nvSpPr>
        <p:spPr>
          <a:xfrm>
            <a:off x="1199457" y="2002534"/>
            <a:ext cx="10363200" cy="2794800"/>
          </a:xfrm>
          <a:prstGeom prst="rect">
            <a:avLst/>
          </a:prstGeom>
          <a:noFill/>
          <a:ln>
            <a:noFill/>
          </a:ln>
        </p:spPr>
        <p:txBody>
          <a:bodyPr spcFirstLastPara="1" wrap="square" lIns="105500" tIns="52725" rIns="105500" bIns="52725" anchor="b" anchorCtr="0">
            <a:noAutofit/>
          </a:bodyPr>
          <a:lstStyle>
            <a:lvl1pPr lvl="0" algn="r" rtl="0">
              <a:lnSpc>
                <a:spcPct val="90000"/>
              </a:lnSpc>
              <a:spcBef>
                <a:spcPts val="0"/>
              </a:spcBef>
              <a:spcAft>
                <a:spcPts val="0"/>
              </a:spcAft>
              <a:buClr>
                <a:schemeClr val="dk1"/>
              </a:buClr>
              <a:buSzPts val="4100"/>
              <a:buFont typeface="Arial"/>
              <a:buNone/>
              <a:defRPr sz="4100">
                <a:latin typeface="Arial"/>
                <a:ea typeface="Arial"/>
                <a:cs typeface="Arial"/>
                <a:sym typeface="Aria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7" name="Google Shape;187;g71eeb774cb_0_191"/>
          <p:cNvSpPr txBox="1">
            <a:spLocks noGrp="1"/>
          </p:cNvSpPr>
          <p:nvPr>
            <p:ph type="subTitle" idx="1"/>
          </p:nvPr>
        </p:nvSpPr>
        <p:spPr>
          <a:xfrm>
            <a:off x="2418656" y="4941168"/>
            <a:ext cx="9144000" cy="1655700"/>
          </a:xfrm>
          <a:prstGeom prst="rect">
            <a:avLst/>
          </a:prstGeom>
          <a:noFill/>
          <a:ln>
            <a:noFill/>
          </a:ln>
        </p:spPr>
        <p:txBody>
          <a:bodyPr spcFirstLastPara="1" wrap="square" lIns="105500" tIns="52725" rIns="105500" bIns="52725" anchor="t" anchorCtr="0">
            <a:noAutofit/>
          </a:bodyPr>
          <a:lstStyle>
            <a:lvl1pPr lvl="0" algn="r" rtl="0">
              <a:lnSpc>
                <a:spcPct val="100000"/>
              </a:lnSpc>
              <a:spcBef>
                <a:spcPts val="800"/>
              </a:spcBef>
              <a:spcAft>
                <a:spcPts val="0"/>
              </a:spcAft>
              <a:buSzPts val="2800"/>
              <a:buNone/>
              <a:defRPr sz="2800">
                <a:solidFill>
                  <a:schemeClr val="dk2"/>
                </a:solidFill>
                <a:latin typeface="Arial"/>
                <a:ea typeface="Arial"/>
                <a:cs typeface="Arial"/>
                <a:sym typeface="Arial"/>
              </a:defRPr>
            </a:lvl1pPr>
            <a:lvl2pPr lvl="1" algn="ctr" rtl="0">
              <a:lnSpc>
                <a:spcPct val="100000"/>
              </a:lnSpc>
              <a:spcBef>
                <a:spcPts val="800"/>
              </a:spcBef>
              <a:spcAft>
                <a:spcPts val="0"/>
              </a:spcAft>
              <a:buClr>
                <a:schemeClr val="dk1"/>
              </a:buClr>
              <a:buSzPts val="2300"/>
              <a:buNone/>
              <a:defRPr sz="2300"/>
            </a:lvl2pPr>
            <a:lvl3pPr lvl="2" algn="ctr" rtl="0">
              <a:lnSpc>
                <a:spcPct val="100000"/>
              </a:lnSpc>
              <a:spcBef>
                <a:spcPts val="800"/>
              </a:spcBef>
              <a:spcAft>
                <a:spcPts val="0"/>
              </a:spcAft>
              <a:buClr>
                <a:schemeClr val="dk1"/>
              </a:buClr>
              <a:buSzPts val="2100"/>
              <a:buNone/>
              <a:defRPr sz="2100"/>
            </a:lvl3pPr>
            <a:lvl4pPr lvl="3" algn="ctr" rtl="0">
              <a:lnSpc>
                <a:spcPct val="100000"/>
              </a:lnSpc>
              <a:spcBef>
                <a:spcPts val="800"/>
              </a:spcBef>
              <a:spcAft>
                <a:spcPts val="0"/>
              </a:spcAft>
              <a:buClr>
                <a:schemeClr val="dk1"/>
              </a:buClr>
              <a:buSzPts val="1900"/>
              <a:buNone/>
              <a:defRPr sz="1900"/>
            </a:lvl4pPr>
            <a:lvl5pPr lvl="4" algn="ctr" rtl="0">
              <a:lnSpc>
                <a:spcPct val="100000"/>
              </a:lnSpc>
              <a:spcBef>
                <a:spcPts val="800"/>
              </a:spcBef>
              <a:spcAft>
                <a:spcPts val="0"/>
              </a:spcAft>
              <a:buClr>
                <a:schemeClr val="dk1"/>
              </a:buClr>
              <a:buSzPts val="1900"/>
              <a:buNone/>
              <a:defRPr sz="1900"/>
            </a:lvl5pPr>
            <a:lvl6pPr lvl="5" algn="ctr" rtl="0">
              <a:lnSpc>
                <a:spcPct val="90000"/>
              </a:lnSpc>
              <a:spcBef>
                <a:spcPts val="500"/>
              </a:spcBef>
              <a:spcAft>
                <a:spcPts val="0"/>
              </a:spcAft>
              <a:buClr>
                <a:schemeClr val="dk1"/>
              </a:buClr>
              <a:buSzPts val="1900"/>
              <a:buNone/>
              <a:defRPr sz="1900"/>
            </a:lvl6pPr>
            <a:lvl7pPr lvl="6" algn="ctr" rtl="0">
              <a:lnSpc>
                <a:spcPct val="90000"/>
              </a:lnSpc>
              <a:spcBef>
                <a:spcPts val="500"/>
              </a:spcBef>
              <a:spcAft>
                <a:spcPts val="0"/>
              </a:spcAft>
              <a:buClr>
                <a:schemeClr val="dk1"/>
              </a:buClr>
              <a:buSzPts val="1900"/>
              <a:buNone/>
              <a:defRPr sz="1900"/>
            </a:lvl7pPr>
            <a:lvl8pPr lvl="7" algn="ctr" rtl="0">
              <a:lnSpc>
                <a:spcPct val="90000"/>
              </a:lnSpc>
              <a:spcBef>
                <a:spcPts val="500"/>
              </a:spcBef>
              <a:spcAft>
                <a:spcPts val="0"/>
              </a:spcAft>
              <a:buClr>
                <a:schemeClr val="dk1"/>
              </a:buClr>
              <a:buSzPts val="1900"/>
              <a:buNone/>
              <a:defRPr sz="1900"/>
            </a:lvl8pPr>
            <a:lvl9pPr lvl="8" algn="ctr" rtl="0">
              <a:lnSpc>
                <a:spcPct val="90000"/>
              </a:lnSpc>
              <a:spcBef>
                <a:spcPts val="500"/>
              </a:spcBef>
              <a:spcAft>
                <a:spcPts val="0"/>
              </a:spcAft>
              <a:buClr>
                <a:schemeClr val="dk1"/>
              </a:buClr>
              <a:buSzPts val="1900"/>
              <a:buNone/>
              <a:defRPr sz="19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el en dubbele Inhoud">
  <p:cSld name="Titel en dubbele Inhoud">
    <p:spTree>
      <p:nvGrpSpPr>
        <p:cNvPr id="1" name="Shape 188"/>
        <p:cNvGrpSpPr/>
        <p:nvPr/>
      </p:nvGrpSpPr>
      <p:grpSpPr>
        <a:xfrm>
          <a:off x="0" y="0"/>
          <a:ext cx="0" cy="0"/>
          <a:chOff x="0" y="0"/>
          <a:chExt cx="0" cy="0"/>
        </a:xfrm>
      </p:grpSpPr>
      <p:sp>
        <p:nvSpPr>
          <p:cNvPr id="189" name="Google Shape;189;g71eeb774cb_0_194"/>
          <p:cNvSpPr txBox="1">
            <a:spLocks noGrp="1"/>
          </p:cNvSpPr>
          <p:nvPr>
            <p:ph type="body" idx="1"/>
          </p:nvPr>
        </p:nvSpPr>
        <p:spPr>
          <a:xfrm>
            <a:off x="838201" y="1482215"/>
            <a:ext cx="5149500" cy="4992300"/>
          </a:xfrm>
          <a:prstGeom prst="rect">
            <a:avLst/>
          </a:prstGeom>
          <a:noFill/>
          <a:ln>
            <a:noFill/>
          </a:ln>
        </p:spPr>
        <p:txBody>
          <a:bodyPr spcFirstLastPara="1" wrap="square" lIns="105500" tIns="52725" rIns="105500" bIns="52725" anchor="t" anchorCtr="0">
            <a:noAutofit/>
          </a:bodyPr>
          <a:lstStyle>
            <a:lvl1pPr marL="457200" marR="0" lvl="0" indent="-406400" algn="l" rtl="0">
              <a:lnSpc>
                <a:spcPct val="100000"/>
              </a:lnSpc>
              <a:spcBef>
                <a:spcPts val="800"/>
              </a:spcBef>
              <a:spcAft>
                <a:spcPts val="0"/>
              </a:spcAft>
              <a:buClr>
                <a:schemeClr val="dk1"/>
              </a:buClr>
              <a:buSzPts val="2800"/>
              <a:buFont typeface="Arial"/>
              <a:buChar char="&gt;"/>
              <a:defRPr>
                <a:latin typeface="Arial"/>
                <a:ea typeface="Arial"/>
                <a:cs typeface="Arial"/>
                <a:sym typeface="Arial"/>
              </a:defRPr>
            </a:lvl1pPr>
            <a:lvl2pPr marL="914400" marR="0" lvl="1" indent="-406400" algn="l" rtl="0">
              <a:lnSpc>
                <a:spcPct val="100000"/>
              </a:lnSpc>
              <a:spcBef>
                <a:spcPts val="800"/>
              </a:spcBef>
              <a:spcAft>
                <a:spcPts val="0"/>
              </a:spcAft>
              <a:buClr>
                <a:schemeClr val="dk1"/>
              </a:buClr>
              <a:buSzPts val="2800"/>
              <a:buFont typeface="Noto Sans Symbols"/>
              <a:buChar char="▪"/>
              <a:defRPr>
                <a:latin typeface="Arial"/>
                <a:ea typeface="Arial"/>
                <a:cs typeface="Arial"/>
                <a:sym typeface="Arial"/>
              </a:defRPr>
            </a:lvl2pPr>
            <a:lvl3pPr marL="1371600" marR="0" lvl="2" indent="-374650" algn="l" rtl="0">
              <a:lnSpc>
                <a:spcPct val="100000"/>
              </a:lnSpc>
              <a:spcBef>
                <a:spcPts val="800"/>
              </a:spcBef>
              <a:spcAft>
                <a:spcPts val="0"/>
              </a:spcAft>
              <a:buClr>
                <a:schemeClr val="dk1"/>
              </a:buClr>
              <a:buSzPts val="2300"/>
              <a:buFont typeface="Arial"/>
              <a:buChar char="&gt;"/>
              <a:defRPr>
                <a:latin typeface="Arial"/>
                <a:ea typeface="Arial"/>
                <a:cs typeface="Arial"/>
                <a:sym typeface="Arial"/>
              </a:defRPr>
            </a:lvl3pPr>
            <a:lvl4pPr marL="1828800" marR="0" lvl="3" indent="-361950" algn="l" rtl="0">
              <a:lnSpc>
                <a:spcPct val="100000"/>
              </a:lnSpc>
              <a:spcBef>
                <a:spcPts val="800"/>
              </a:spcBef>
              <a:spcAft>
                <a:spcPts val="0"/>
              </a:spcAft>
              <a:buClr>
                <a:schemeClr val="dk1"/>
              </a:buClr>
              <a:buSzPts val="2100"/>
              <a:buFont typeface="Noto Sans Symbols"/>
              <a:buChar char="▪"/>
              <a:defRPr>
                <a:latin typeface="Arial"/>
                <a:ea typeface="Arial"/>
                <a:cs typeface="Arial"/>
                <a:sym typeface="Arial"/>
              </a:defRPr>
            </a:lvl4pPr>
            <a:lvl5pPr marL="2286000" marR="0" lvl="4" indent="-361950" algn="l" rtl="0">
              <a:lnSpc>
                <a:spcPct val="100000"/>
              </a:lnSpc>
              <a:spcBef>
                <a:spcPts val="800"/>
              </a:spcBef>
              <a:spcAft>
                <a:spcPts val="0"/>
              </a:spcAft>
              <a:buClr>
                <a:schemeClr val="dk1"/>
              </a:buClr>
              <a:buSzPts val="2100"/>
              <a:buFont typeface="Arial"/>
              <a:buChar char="&gt;"/>
              <a:defRPr>
                <a:latin typeface="Arial"/>
                <a:ea typeface="Arial"/>
                <a:cs typeface="Arial"/>
                <a:sym typeface="Arial"/>
              </a:defRPr>
            </a:lvl5pPr>
            <a:lvl6pPr marL="2743200" lvl="5" indent="-361950" algn="l" rtl="0">
              <a:lnSpc>
                <a:spcPct val="90000"/>
              </a:lnSpc>
              <a:spcBef>
                <a:spcPts val="500"/>
              </a:spcBef>
              <a:spcAft>
                <a:spcPts val="0"/>
              </a:spcAft>
              <a:buClr>
                <a:schemeClr val="dk1"/>
              </a:buClr>
              <a:buSzPts val="2100"/>
              <a:buChar char="•"/>
              <a:defRPr/>
            </a:lvl6pPr>
            <a:lvl7pPr marL="3200400" lvl="6" indent="-361950" algn="l" rtl="0">
              <a:lnSpc>
                <a:spcPct val="90000"/>
              </a:lnSpc>
              <a:spcBef>
                <a:spcPts val="500"/>
              </a:spcBef>
              <a:spcAft>
                <a:spcPts val="0"/>
              </a:spcAft>
              <a:buClr>
                <a:schemeClr val="dk1"/>
              </a:buClr>
              <a:buSzPts val="2100"/>
              <a:buChar char="•"/>
              <a:defRPr/>
            </a:lvl7pPr>
            <a:lvl8pPr marL="3657600" lvl="7" indent="-361950" algn="l" rtl="0">
              <a:lnSpc>
                <a:spcPct val="90000"/>
              </a:lnSpc>
              <a:spcBef>
                <a:spcPts val="500"/>
              </a:spcBef>
              <a:spcAft>
                <a:spcPts val="0"/>
              </a:spcAft>
              <a:buClr>
                <a:schemeClr val="dk1"/>
              </a:buClr>
              <a:buSzPts val="2100"/>
              <a:buChar char="•"/>
              <a:defRPr/>
            </a:lvl8pPr>
            <a:lvl9pPr marL="4114800" lvl="8" indent="-361950" algn="l" rtl="0">
              <a:lnSpc>
                <a:spcPct val="90000"/>
              </a:lnSpc>
              <a:spcBef>
                <a:spcPts val="500"/>
              </a:spcBef>
              <a:spcAft>
                <a:spcPts val="0"/>
              </a:spcAft>
              <a:buClr>
                <a:schemeClr val="dk1"/>
              </a:buClr>
              <a:buSzPts val="2100"/>
              <a:buChar char="•"/>
              <a:defRPr/>
            </a:lvl9pPr>
          </a:lstStyle>
          <a:p>
            <a:endParaRPr/>
          </a:p>
        </p:txBody>
      </p:sp>
      <p:sp>
        <p:nvSpPr>
          <p:cNvPr id="190" name="Google Shape;190;g71eeb774cb_0_194"/>
          <p:cNvSpPr txBox="1">
            <a:spLocks noGrp="1"/>
          </p:cNvSpPr>
          <p:nvPr>
            <p:ph type="title"/>
          </p:nvPr>
        </p:nvSpPr>
        <p:spPr>
          <a:xfrm>
            <a:off x="838201" y="365126"/>
            <a:ext cx="10515600" cy="984300"/>
          </a:xfrm>
          <a:prstGeom prst="rect">
            <a:avLst/>
          </a:prstGeom>
          <a:noFill/>
          <a:ln>
            <a:noFill/>
          </a:ln>
        </p:spPr>
        <p:txBody>
          <a:bodyPr spcFirstLastPara="1" wrap="square" lIns="105500" tIns="52725" rIns="105500" bIns="52725" anchor="t" anchorCtr="0">
            <a:noAutofit/>
          </a:bodyPr>
          <a:lstStyle>
            <a:lvl1pPr lvl="0" algn="l" rtl="0">
              <a:lnSpc>
                <a:spcPct val="90000"/>
              </a:lnSpc>
              <a:spcBef>
                <a:spcPts val="0"/>
              </a:spcBef>
              <a:spcAft>
                <a:spcPts val="0"/>
              </a:spcAft>
              <a:buClr>
                <a:schemeClr val="dk1"/>
              </a:buClr>
              <a:buSzPts val="21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1" name="Google Shape;191;g71eeb774cb_0_194"/>
          <p:cNvSpPr txBox="1">
            <a:spLocks noGrp="1"/>
          </p:cNvSpPr>
          <p:nvPr>
            <p:ph type="sldNum" idx="12"/>
          </p:nvPr>
        </p:nvSpPr>
        <p:spPr>
          <a:xfrm>
            <a:off x="10694403" y="6558837"/>
            <a:ext cx="909900" cy="261600"/>
          </a:xfrm>
          <a:prstGeom prst="rect">
            <a:avLst/>
          </a:prstGeom>
          <a:noFill/>
          <a:ln>
            <a:noFill/>
          </a:ln>
        </p:spPr>
        <p:txBody>
          <a:bodyPr spcFirstLastPara="1" wrap="square" lIns="52725" tIns="52725" rIns="52725" bIns="52725" anchor="ctr" anchorCtr="0">
            <a:noAutofit/>
          </a:bodyPr>
          <a:lstStyle>
            <a:lvl1pPr marL="0" lvl="0" indent="0" algn="r" rtl="0">
              <a:spcBef>
                <a:spcPts val="0"/>
              </a:spcBef>
              <a:buNone/>
              <a:defRPr sz="1300" b="0" i="0" u="none" strike="noStrike" cap="none">
                <a:solidFill>
                  <a:schemeClr val="dk2"/>
                </a:solidFill>
                <a:latin typeface="Arial"/>
                <a:ea typeface="Arial"/>
                <a:cs typeface="Arial"/>
                <a:sym typeface="Arial"/>
              </a:defRPr>
            </a:lvl1pPr>
            <a:lvl2pPr marL="0" lvl="1" indent="0" algn="r" rtl="0">
              <a:spcBef>
                <a:spcPts val="0"/>
              </a:spcBef>
              <a:buNone/>
              <a:defRPr sz="1300" b="0" i="0" u="none" strike="noStrike" cap="none">
                <a:solidFill>
                  <a:schemeClr val="dk2"/>
                </a:solidFill>
                <a:latin typeface="Arial"/>
                <a:ea typeface="Arial"/>
                <a:cs typeface="Arial"/>
                <a:sym typeface="Arial"/>
              </a:defRPr>
            </a:lvl2pPr>
            <a:lvl3pPr marL="0" lvl="2" indent="0" algn="r" rtl="0">
              <a:spcBef>
                <a:spcPts val="0"/>
              </a:spcBef>
              <a:buNone/>
              <a:defRPr sz="1300" b="0" i="0" u="none" strike="noStrike" cap="none">
                <a:solidFill>
                  <a:schemeClr val="dk2"/>
                </a:solidFill>
                <a:latin typeface="Arial"/>
                <a:ea typeface="Arial"/>
                <a:cs typeface="Arial"/>
                <a:sym typeface="Arial"/>
              </a:defRPr>
            </a:lvl3pPr>
            <a:lvl4pPr marL="0" lvl="3" indent="0" algn="r" rtl="0">
              <a:spcBef>
                <a:spcPts val="0"/>
              </a:spcBef>
              <a:buNone/>
              <a:defRPr sz="1300" b="0" i="0" u="none" strike="noStrike" cap="none">
                <a:solidFill>
                  <a:schemeClr val="dk2"/>
                </a:solidFill>
                <a:latin typeface="Arial"/>
                <a:ea typeface="Arial"/>
                <a:cs typeface="Arial"/>
                <a:sym typeface="Arial"/>
              </a:defRPr>
            </a:lvl4pPr>
            <a:lvl5pPr marL="0" lvl="4" indent="0" algn="r" rtl="0">
              <a:spcBef>
                <a:spcPts val="0"/>
              </a:spcBef>
              <a:buNone/>
              <a:defRPr sz="1300" b="0" i="0" u="none" strike="noStrike" cap="none">
                <a:solidFill>
                  <a:schemeClr val="dk2"/>
                </a:solidFill>
                <a:latin typeface="Arial"/>
                <a:ea typeface="Arial"/>
                <a:cs typeface="Arial"/>
                <a:sym typeface="Arial"/>
              </a:defRPr>
            </a:lvl5pPr>
            <a:lvl6pPr marL="0" lvl="5" indent="0" algn="r" rtl="0">
              <a:spcBef>
                <a:spcPts val="0"/>
              </a:spcBef>
              <a:buNone/>
              <a:defRPr sz="1300" b="0" i="0" u="none" strike="noStrike" cap="none">
                <a:solidFill>
                  <a:schemeClr val="dk2"/>
                </a:solidFill>
                <a:latin typeface="Arial"/>
                <a:ea typeface="Arial"/>
                <a:cs typeface="Arial"/>
                <a:sym typeface="Arial"/>
              </a:defRPr>
            </a:lvl6pPr>
            <a:lvl7pPr marL="0" lvl="6" indent="0" algn="r" rtl="0">
              <a:spcBef>
                <a:spcPts val="0"/>
              </a:spcBef>
              <a:buNone/>
              <a:defRPr sz="1300" b="0" i="0" u="none" strike="noStrike" cap="none">
                <a:solidFill>
                  <a:schemeClr val="dk2"/>
                </a:solidFill>
                <a:latin typeface="Arial"/>
                <a:ea typeface="Arial"/>
                <a:cs typeface="Arial"/>
                <a:sym typeface="Arial"/>
              </a:defRPr>
            </a:lvl7pPr>
            <a:lvl8pPr marL="0" lvl="7" indent="0" algn="r" rtl="0">
              <a:spcBef>
                <a:spcPts val="0"/>
              </a:spcBef>
              <a:buNone/>
              <a:defRPr sz="1300" b="0" i="0" u="none" strike="noStrike" cap="none">
                <a:solidFill>
                  <a:schemeClr val="dk2"/>
                </a:solidFill>
                <a:latin typeface="Arial"/>
                <a:ea typeface="Arial"/>
                <a:cs typeface="Arial"/>
                <a:sym typeface="Arial"/>
              </a:defRPr>
            </a:lvl8pPr>
            <a:lvl9pPr marL="0" lvl="8" indent="0" algn="r" rtl="0">
              <a:spcBef>
                <a:spcPts val="0"/>
              </a:spcBef>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92" name="Google Shape;192;g71eeb774cb_0_194"/>
          <p:cNvSpPr txBox="1">
            <a:spLocks noGrp="1"/>
          </p:cNvSpPr>
          <p:nvPr>
            <p:ph type="dt" idx="10"/>
          </p:nvPr>
        </p:nvSpPr>
        <p:spPr>
          <a:xfrm>
            <a:off x="8079572" y="6603110"/>
            <a:ext cx="3524700" cy="174900"/>
          </a:xfrm>
          <a:prstGeom prst="rect">
            <a:avLst/>
          </a:prstGeom>
          <a:noFill/>
          <a:ln>
            <a:noFill/>
          </a:ln>
        </p:spPr>
        <p:txBody>
          <a:bodyPr spcFirstLastPara="1" wrap="square" lIns="105500" tIns="52725" rIns="105500" bIns="52725" anchor="ctr" anchorCtr="0">
            <a:noAutofit/>
          </a:bodyPr>
          <a:lstStyle>
            <a:lvl1pPr lvl="0" algn="r" rtl="0">
              <a:spcBef>
                <a:spcPts val="0"/>
              </a:spcBef>
              <a:spcAft>
                <a:spcPts val="0"/>
              </a:spcAft>
              <a:buSzPts val="1600"/>
              <a:buNone/>
              <a:defRPr sz="1300">
                <a:solidFill>
                  <a:schemeClr val="dk2"/>
                </a:solidFill>
                <a:latin typeface="Arial"/>
                <a:ea typeface="Arial"/>
                <a:cs typeface="Arial"/>
                <a:sym typeface="Arial"/>
              </a:defRPr>
            </a:lvl1pPr>
            <a:lvl2pPr lvl="1" algn="l" rtl="0">
              <a:spcBef>
                <a:spcPts val="0"/>
              </a:spcBef>
              <a:spcAft>
                <a:spcPts val="0"/>
              </a:spcAft>
              <a:buSzPts val="1600"/>
              <a:buNone/>
              <a:defRPr/>
            </a:lvl2pPr>
            <a:lvl3pPr lvl="2" algn="l" rtl="0">
              <a:spcBef>
                <a:spcPts val="0"/>
              </a:spcBef>
              <a:spcAft>
                <a:spcPts val="0"/>
              </a:spcAft>
              <a:buSzPts val="1600"/>
              <a:buNone/>
              <a:defRPr/>
            </a:lvl3pPr>
            <a:lvl4pPr lvl="3" algn="l" rtl="0">
              <a:spcBef>
                <a:spcPts val="0"/>
              </a:spcBef>
              <a:spcAft>
                <a:spcPts val="0"/>
              </a:spcAft>
              <a:buSzPts val="1600"/>
              <a:buNone/>
              <a:defRPr/>
            </a:lvl4pPr>
            <a:lvl5pPr lvl="4" algn="l" rtl="0">
              <a:spcBef>
                <a:spcPts val="0"/>
              </a:spcBef>
              <a:spcAft>
                <a:spcPts val="0"/>
              </a:spcAft>
              <a:buSzPts val="1600"/>
              <a:buNone/>
              <a:defRPr/>
            </a:lvl5pPr>
            <a:lvl6pPr lvl="5" algn="l" rtl="0">
              <a:spcBef>
                <a:spcPts val="0"/>
              </a:spcBef>
              <a:spcAft>
                <a:spcPts val="0"/>
              </a:spcAft>
              <a:buSzPts val="1600"/>
              <a:buNone/>
              <a:defRPr/>
            </a:lvl6pPr>
            <a:lvl7pPr lvl="6" algn="l" rtl="0">
              <a:spcBef>
                <a:spcPts val="0"/>
              </a:spcBef>
              <a:spcAft>
                <a:spcPts val="0"/>
              </a:spcAft>
              <a:buSzPts val="1600"/>
              <a:buNone/>
              <a:defRPr/>
            </a:lvl7pPr>
            <a:lvl8pPr lvl="7" algn="l" rtl="0">
              <a:spcBef>
                <a:spcPts val="0"/>
              </a:spcBef>
              <a:spcAft>
                <a:spcPts val="0"/>
              </a:spcAft>
              <a:buSzPts val="1600"/>
              <a:buNone/>
              <a:defRPr/>
            </a:lvl8pPr>
            <a:lvl9pPr lvl="8" algn="l" rtl="0">
              <a:spcBef>
                <a:spcPts val="0"/>
              </a:spcBef>
              <a:spcAft>
                <a:spcPts val="0"/>
              </a:spcAft>
              <a:buSzPts val="1600"/>
              <a:buNone/>
              <a:defRPr/>
            </a:lvl9pPr>
          </a:lstStyle>
          <a:p>
            <a:endParaRPr/>
          </a:p>
        </p:txBody>
      </p:sp>
      <p:sp>
        <p:nvSpPr>
          <p:cNvPr id="193" name="Google Shape;193;g71eeb774cb_0_194"/>
          <p:cNvSpPr txBox="1">
            <a:spLocks noGrp="1"/>
          </p:cNvSpPr>
          <p:nvPr>
            <p:ph type="body" idx="2"/>
          </p:nvPr>
        </p:nvSpPr>
        <p:spPr>
          <a:xfrm>
            <a:off x="6204155" y="1482215"/>
            <a:ext cx="5149500" cy="4992300"/>
          </a:xfrm>
          <a:prstGeom prst="rect">
            <a:avLst/>
          </a:prstGeom>
          <a:noFill/>
          <a:ln>
            <a:noFill/>
          </a:ln>
        </p:spPr>
        <p:txBody>
          <a:bodyPr spcFirstLastPara="1" wrap="square" lIns="105500" tIns="52725" rIns="105500" bIns="52725" anchor="t" anchorCtr="0">
            <a:noAutofit/>
          </a:bodyPr>
          <a:lstStyle>
            <a:lvl1pPr marL="457200" marR="0" lvl="0" indent="-406400" algn="l" rtl="0">
              <a:lnSpc>
                <a:spcPct val="100000"/>
              </a:lnSpc>
              <a:spcBef>
                <a:spcPts val="800"/>
              </a:spcBef>
              <a:spcAft>
                <a:spcPts val="0"/>
              </a:spcAft>
              <a:buClr>
                <a:schemeClr val="dk1"/>
              </a:buClr>
              <a:buSzPts val="2800"/>
              <a:buFont typeface="Arial"/>
              <a:buChar char="&gt;"/>
              <a:defRPr>
                <a:latin typeface="Arial"/>
                <a:ea typeface="Arial"/>
                <a:cs typeface="Arial"/>
                <a:sym typeface="Arial"/>
              </a:defRPr>
            </a:lvl1pPr>
            <a:lvl2pPr marL="914400" marR="0" lvl="1" indent="-406400" algn="l" rtl="0">
              <a:lnSpc>
                <a:spcPct val="100000"/>
              </a:lnSpc>
              <a:spcBef>
                <a:spcPts val="800"/>
              </a:spcBef>
              <a:spcAft>
                <a:spcPts val="0"/>
              </a:spcAft>
              <a:buClr>
                <a:schemeClr val="dk1"/>
              </a:buClr>
              <a:buSzPts val="2800"/>
              <a:buFont typeface="Noto Sans Symbols"/>
              <a:buChar char="▪"/>
              <a:defRPr>
                <a:latin typeface="Arial"/>
                <a:ea typeface="Arial"/>
                <a:cs typeface="Arial"/>
                <a:sym typeface="Arial"/>
              </a:defRPr>
            </a:lvl2pPr>
            <a:lvl3pPr marL="1371600" marR="0" lvl="2" indent="-374650" algn="l" rtl="0">
              <a:lnSpc>
                <a:spcPct val="100000"/>
              </a:lnSpc>
              <a:spcBef>
                <a:spcPts val="800"/>
              </a:spcBef>
              <a:spcAft>
                <a:spcPts val="0"/>
              </a:spcAft>
              <a:buClr>
                <a:schemeClr val="dk1"/>
              </a:buClr>
              <a:buSzPts val="2300"/>
              <a:buFont typeface="Arial"/>
              <a:buChar char="&gt;"/>
              <a:defRPr>
                <a:latin typeface="Arial"/>
                <a:ea typeface="Arial"/>
                <a:cs typeface="Arial"/>
                <a:sym typeface="Arial"/>
              </a:defRPr>
            </a:lvl3pPr>
            <a:lvl4pPr marL="1828800" marR="0" lvl="3" indent="-361950" algn="l" rtl="0">
              <a:lnSpc>
                <a:spcPct val="100000"/>
              </a:lnSpc>
              <a:spcBef>
                <a:spcPts val="800"/>
              </a:spcBef>
              <a:spcAft>
                <a:spcPts val="0"/>
              </a:spcAft>
              <a:buClr>
                <a:schemeClr val="dk1"/>
              </a:buClr>
              <a:buSzPts val="2100"/>
              <a:buFont typeface="Noto Sans Symbols"/>
              <a:buChar char="▪"/>
              <a:defRPr>
                <a:latin typeface="Arial"/>
                <a:ea typeface="Arial"/>
                <a:cs typeface="Arial"/>
                <a:sym typeface="Arial"/>
              </a:defRPr>
            </a:lvl4pPr>
            <a:lvl5pPr marL="2286000" marR="0" lvl="4" indent="-361950" algn="l" rtl="0">
              <a:lnSpc>
                <a:spcPct val="100000"/>
              </a:lnSpc>
              <a:spcBef>
                <a:spcPts val="800"/>
              </a:spcBef>
              <a:spcAft>
                <a:spcPts val="0"/>
              </a:spcAft>
              <a:buClr>
                <a:schemeClr val="dk1"/>
              </a:buClr>
              <a:buSzPts val="2100"/>
              <a:buFont typeface="Arial"/>
              <a:buChar char="&gt;"/>
              <a:defRPr>
                <a:latin typeface="Arial"/>
                <a:ea typeface="Arial"/>
                <a:cs typeface="Arial"/>
                <a:sym typeface="Arial"/>
              </a:defRPr>
            </a:lvl5pPr>
            <a:lvl6pPr marL="2743200" lvl="5" indent="-361950" algn="l" rtl="0">
              <a:lnSpc>
                <a:spcPct val="90000"/>
              </a:lnSpc>
              <a:spcBef>
                <a:spcPts val="500"/>
              </a:spcBef>
              <a:spcAft>
                <a:spcPts val="0"/>
              </a:spcAft>
              <a:buClr>
                <a:schemeClr val="dk1"/>
              </a:buClr>
              <a:buSzPts val="2100"/>
              <a:buChar char="•"/>
              <a:defRPr/>
            </a:lvl6pPr>
            <a:lvl7pPr marL="3200400" lvl="6" indent="-361950" algn="l" rtl="0">
              <a:lnSpc>
                <a:spcPct val="90000"/>
              </a:lnSpc>
              <a:spcBef>
                <a:spcPts val="500"/>
              </a:spcBef>
              <a:spcAft>
                <a:spcPts val="0"/>
              </a:spcAft>
              <a:buClr>
                <a:schemeClr val="dk1"/>
              </a:buClr>
              <a:buSzPts val="2100"/>
              <a:buChar char="•"/>
              <a:defRPr/>
            </a:lvl7pPr>
            <a:lvl8pPr marL="3657600" lvl="7" indent="-361950" algn="l" rtl="0">
              <a:lnSpc>
                <a:spcPct val="90000"/>
              </a:lnSpc>
              <a:spcBef>
                <a:spcPts val="500"/>
              </a:spcBef>
              <a:spcAft>
                <a:spcPts val="0"/>
              </a:spcAft>
              <a:buClr>
                <a:schemeClr val="dk1"/>
              </a:buClr>
              <a:buSzPts val="2100"/>
              <a:buChar char="•"/>
              <a:defRPr/>
            </a:lvl8pPr>
            <a:lvl9pPr marL="4114800" lvl="8" indent="-361950" algn="l" rtl="0">
              <a:lnSpc>
                <a:spcPct val="90000"/>
              </a:lnSpc>
              <a:spcBef>
                <a:spcPts val="500"/>
              </a:spcBef>
              <a:spcAft>
                <a:spcPts val="0"/>
              </a:spcAft>
              <a:buClr>
                <a:schemeClr val="dk1"/>
              </a:buClr>
              <a:buSzPts val="21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Enkel Titel">
  <p:cSld name="Enkel Titel">
    <p:spTree>
      <p:nvGrpSpPr>
        <p:cNvPr id="1" name="Shape 194"/>
        <p:cNvGrpSpPr/>
        <p:nvPr/>
      </p:nvGrpSpPr>
      <p:grpSpPr>
        <a:xfrm>
          <a:off x="0" y="0"/>
          <a:ext cx="0" cy="0"/>
          <a:chOff x="0" y="0"/>
          <a:chExt cx="0" cy="0"/>
        </a:xfrm>
      </p:grpSpPr>
      <p:sp>
        <p:nvSpPr>
          <p:cNvPr id="195" name="Google Shape;195;g71eeb774cb_0_200"/>
          <p:cNvSpPr txBox="1">
            <a:spLocks noGrp="1"/>
          </p:cNvSpPr>
          <p:nvPr>
            <p:ph type="title"/>
          </p:nvPr>
        </p:nvSpPr>
        <p:spPr>
          <a:xfrm>
            <a:off x="838201" y="365126"/>
            <a:ext cx="10515600" cy="984300"/>
          </a:xfrm>
          <a:prstGeom prst="rect">
            <a:avLst/>
          </a:prstGeom>
          <a:noFill/>
          <a:ln>
            <a:noFill/>
          </a:ln>
        </p:spPr>
        <p:txBody>
          <a:bodyPr spcFirstLastPara="1" wrap="square" lIns="105500" tIns="52725" rIns="105500" bIns="52725" anchor="t" anchorCtr="0">
            <a:noAutofit/>
          </a:bodyPr>
          <a:lstStyle>
            <a:lvl1pPr lvl="0" algn="l" rtl="0">
              <a:lnSpc>
                <a:spcPct val="90000"/>
              </a:lnSpc>
              <a:spcBef>
                <a:spcPts val="0"/>
              </a:spcBef>
              <a:spcAft>
                <a:spcPts val="0"/>
              </a:spcAft>
              <a:buClr>
                <a:schemeClr val="dk1"/>
              </a:buClr>
              <a:buSzPts val="21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6" name="Google Shape;196;g71eeb774cb_0_200"/>
          <p:cNvSpPr txBox="1">
            <a:spLocks noGrp="1"/>
          </p:cNvSpPr>
          <p:nvPr>
            <p:ph type="sldNum" idx="12"/>
          </p:nvPr>
        </p:nvSpPr>
        <p:spPr>
          <a:xfrm>
            <a:off x="10694403" y="6558837"/>
            <a:ext cx="909900" cy="261600"/>
          </a:xfrm>
          <a:prstGeom prst="rect">
            <a:avLst/>
          </a:prstGeom>
          <a:noFill/>
          <a:ln>
            <a:noFill/>
          </a:ln>
        </p:spPr>
        <p:txBody>
          <a:bodyPr spcFirstLastPara="1" wrap="square" lIns="52725" tIns="52725" rIns="52725" bIns="52725" anchor="ctr" anchorCtr="0">
            <a:noAutofit/>
          </a:bodyPr>
          <a:lstStyle>
            <a:lvl1pPr marL="0" lvl="0" indent="0" algn="r" rtl="0">
              <a:spcBef>
                <a:spcPts val="0"/>
              </a:spcBef>
              <a:buNone/>
              <a:defRPr sz="1300" b="0" i="0" u="none" strike="noStrike" cap="none">
                <a:solidFill>
                  <a:schemeClr val="dk2"/>
                </a:solidFill>
                <a:latin typeface="Arial"/>
                <a:ea typeface="Arial"/>
                <a:cs typeface="Arial"/>
                <a:sym typeface="Arial"/>
              </a:defRPr>
            </a:lvl1pPr>
            <a:lvl2pPr marL="0" lvl="1" indent="0" algn="r" rtl="0">
              <a:spcBef>
                <a:spcPts val="0"/>
              </a:spcBef>
              <a:buNone/>
              <a:defRPr sz="1300" b="0" i="0" u="none" strike="noStrike" cap="none">
                <a:solidFill>
                  <a:schemeClr val="dk2"/>
                </a:solidFill>
                <a:latin typeface="Arial"/>
                <a:ea typeface="Arial"/>
                <a:cs typeface="Arial"/>
                <a:sym typeface="Arial"/>
              </a:defRPr>
            </a:lvl2pPr>
            <a:lvl3pPr marL="0" lvl="2" indent="0" algn="r" rtl="0">
              <a:spcBef>
                <a:spcPts val="0"/>
              </a:spcBef>
              <a:buNone/>
              <a:defRPr sz="1300" b="0" i="0" u="none" strike="noStrike" cap="none">
                <a:solidFill>
                  <a:schemeClr val="dk2"/>
                </a:solidFill>
                <a:latin typeface="Arial"/>
                <a:ea typeface="Arial"/>
                <a:cs typeface="Arial"/>
                <a:sym typeface="Arial"/>
              </a:defRPr>
            </a:lvl3pPr>
            <a:lvl4pPr marL="0" lvl="3" indent="0" algn="r" rtl="0">
              <a:spcBef>
                <a:spcPts val="0"/>
              </a:spcBef>
              <a:buNone/>
              <a:defRPr sz="1300" b="0" i="0" u="none" strike="noStrike" cap="none">
                <a:solidFill>
                  <a:schemeClr val="dk2"/>
                </a:solidFill>
                <a:latin typeface="Arial"/>
                <a:ea typeface="Arial"/>
                <a:cs typeface="Arial"/>
                <a:sym typeface="Arial"/>
              </a:defRPr>
            </a:lvl4pPr>
            <a:lvl5pPr marL="0" lvl="4" indent="0" algn="r" rtl="0">
              <a:spcBef>
                <a:spcPts val="0"/>
              </a:spcBef>
              <a:buNone/>
              <a:defRPr sz="1300" b="0" i="0" u="none" strike="noStrike" cap="none">
                <a:solidFill>
                  <a:schemeClr val="dk2"/>
                </a:solidFill>
                <a:latin typeface="Arial"/>
                <a:ea typeface="Arial"/>
                <a:cs typeface="Arial"/>
                <a:sym typeface="Arial"/>
              </a:defRPr>
            </a:lvl5pPr>
            <a:lvl6pPr marL="0" lvl="5" indent="0" algn="r" rtl="0">
              <a:spcBef>
                <a:spcPts val="0"/>
              </a:spcBef>
              <a:buNone/>
              <a:defRPr sz="1300" b="0" i="0" u="none" strike="noStrike" cap="none">
                <a:solidFill>
                  <a:schemeClr val="dk2"/>
                </a:solidFill>
                <a:latin typeface="Arial"/>
                <a:ea typeface="Arial"/>
                <a:cs typeface="Arial"/>
                <a:sym typeface="Arial"/>
              </a:defRPr>
            </a:lvl6pPr>
            <a:lvl7pPr marL="0" lvl="6" indent="0" algn="r" rtl="0">
              <a:spcBef>
                <a:spcPts val="0"/>
              </a:spcBef>
              <a:buNone/>
              <a:defRPr sz="1300" b="0" i="0" u="none" strike="noStrike" cap="none">
                <a:solidFill>
                  <a:schemeClr val="dk2"/>
                </a:solidFill>
                <a:latin typeface="Arial"/>
                <a:ea typeface="Arial"/>
                <a:cs typeface="Arial"/>
                <a:sym typeface="Arial"/>
              </a:defRPr>
            </a:lvl7pPr>
            <a:lvl8pPr marL="0" lvl="7" indent="0" algn="r" rtl="0">
              <a:spcBef>
                <a:spcPts val="0"/>
              </a:spcBef>
              <a:buNone/>
              <a:defRPr sz="1300" b="0" i="0" u="none" strike="noStrike" cap="none">
                <a:solidFill>
                  <a:schemeClr val="dk2"/>
                </a:solidFill>
                <a:latin typeface="Arial"/>
                <a:ea typeface="Arial"/>
                <a:cs typeface="Arial"/>
                <a:sym typeface="Arial"/>
              </a:defRPr>
            </a:lvl8pPr>
            <a:lvl9pPr marL="0" lvl="8" indent="0" algn="r" rtl="0">
              <a:spcBef>
                <a:spcPts val="0"/>
              </a:spcBef>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nhoud met bijschrift">
  <p:cSld name="Inhoud met bijschrift">
    <p:spTree>
      <p:nvGrpSpPr>
        <p:cNvPr id="1" name="Shape 199"/>
        <p:cNvGrpSpPr/>
        <p:nvPr/>
      </p:nvGrpSpPr>
      <p:grpSpPr>
        <a:xfrm>
          <a:off x="0" y="0"/>
          <a:ext cx="0" cy="0"/>
          <a:chOff x="0" y="0"/>
          <a:chExt cx="0" cy="0"/>
        </a:xfrm>
      </p:grpSpPr>
      <p:sp>
        <p:nvSpPr>
          <p:cNvPr id="200" name="Google Shape;200;g71eeb774cb_0_205"/>
          <p:cNvSpPr txBox="1">
            <a:spLocks noGrp="1"/>
          </p:cNvSpPr>
          <p:nvPr>
            <p:ph type="title"/>
          </p:nvPr>
        </p:nvSpPr>
        <p:spPr>
          <a:xfrm>
            <a:off x="815414" y="365128"/>
            <a:ext cx="3721500" cy="1325700"/>
          </a:xfrm>
          <a:prstGeom prst="rect">
            <a:avLst/>
          </a:prstGeom>
          <a:noFill/>
          <a:ln>
            <a:noFill/>
          </a:ln>
        </p:spPr>
        <p:txBody>
          <a:bodyPr spcFirstLastPara="1" wrap="square" lIns="105500" tIns="52725" rIns="105500" bIns="52725" anchor="t" anchorCtr="0">
            <a:noAutofit/>
          </a:bodyPr>
          <a:lstStyle>
            <a:lvl1pPr lvl="0" algn="l" rtl="0">
              <a:lnSpc>
                <a:spcPct val="90000"/>
              </a:lnSpc>
              <a:spcBef>
                <a:spcPts val="0"/>
              </a:spcBef>
              <a:spcAft>
                <a:spcPts val="0"/>
              </a:spcAft>
              <a:buClr>
                <a:schemeClr val="dk1"/>
              </a:buClr>
              <a:buSzPts val="2800"/>
              <a:buFont typeface="Arial"/>
              <a:buNone/>
              <a:defRPr sz="2800">
                <a:latin typeface="Arial"/>
                <a:ea typeface="Arial"/>
                <a:cs typeface="Arial"/>
                <a:sym typeface="Aria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1" name="Google Shape;201;g71eeb774cb_0_205"/>
          <p:cNvSpPr txBox="1">
            <a:spLocks noGrp="1"/>
          </p:cNvSpPr>
          <p:nvPr>
            <p:ph type="body" idx="1"/>
          </p:nvPr>
        </p:nvSpPr>
        <p:spPr>
          <a:xfrm>
            <a:off x="815414" y="5892601"/>
            <a:ext cx="3721500" cy="582000"/>
          </a:xfrm>
          <a:prstGeom prst="rect">
            <a:avLst/>
          </a:prstGeom>
          <a:noFill/>
          <a:ln>
            <a:noFill/>
          </a:ln>
        </p:spPr>
        <p:txBody>
          <a:bodyPr spcFirstLastPara="1" wrap="square" lIns="105500" tIns="52725" rIns="105500" bIns="52725" anchor="t" anchorCtr="0">
            <a:noAutofit/>
          </a:bodyPr>
          <a:lstStyle>
            <a:lvl1pPr marL="457200" lvl="0" indent="-228600" algn="l" rtl="0">
              <a:lnSpc>
                <a:spcPct val="100000"/>
              </a:lnSpc>
              <a:spcBef>
                <a:spcPts val="400"/>
              </a:spcBef>
              <a:spcAft>
                <a:spcPts val="0"/>
              </a:spcAft>
              <a:buSzPts val="1600"/>
              <a:buFont typeface="Arial"/>
              <a:buNone/>
              <a:defRPr sz="1600">
                <a:latin typeface="Arial"/>
                <a:ea typeface="Arial"/>
                <a:cs typeface="Arial"/>
                <a:sym typeface="Arial"/>
              </a:defRPr>
            </a:lvl1pPr>
            <a:lvl2pPr marL="914400" lvl="1" indent="-228600" algn="l" rtl="0">
              <a:lnSpc>
                <a:spcPct val="100000"/>
              </a:lnSpc>
              <a:spcBef>
                <a:spcPts val="400"/>
              </a:spcBef>
              <a:spcAft>
                <a:spcPts val="0"/>
              </a:spcAft>
              <a:buClr>
                <a:schemeClr val="dk1"/>
              </a:buClr>
              <a:buSzPts val="1600"/>
              <a:buFont typeface="Calibri"/>
              <a:buNone/>
              <a:defRPr sz="1600"/>
            </a:lvl2pPr>
            <a:lvl3pPr marL="1371600" lvl="2" indent="-228600" algn="l" rtl="0">
              <a:lnSpc>
                <a:spcPct val="100000"/>
              </a:lnSpc>
              <a:spcBef>
                <a:spcPts val="400"/>
              </a:spcBef>
              <a:spcAft>
                <a:spcPts val="0"/>
              </a:spcAft>
              <a:buClr>
                <a:schemeClr val="dk1"/>
              </a:buClr>
              <a:buSzPts val="1600"/>
              <a:buFont typeface="Calibri"/>
              <a:buNone/>
              <a:defRPr sz="1600"/>
            </a:lvl3pPr>
            <a:lvl4pPr marL="1828800" lvl="3" indent="-228600" algn="l" rtl="0">
              <a:lnSpc>
                <a:spcPct val="100000"/>
              </a:lnSpc>
              <a:spcBef>
                <a:spcPts val="400"/>
              </a:spcBef>
              <a:spcAft>
                <a:spcPts val="0"/>
              </a:spcAft>
              <a:buClr>
                <a:schemeClr val="dk1"/>
              </a:buClr>
              <a:buSzPts val="1600"/>
              <a:buFont typeface="Calibri"/>
              <a:buNone/>
              <a:defRPr sz="1600"/>
            </a:lvl4pPr>
            <a:lvl5pPr marL="2286000" lvl="4" indent="-228600" algn="l" rtl="0">
              <a:lnSpc>
                <a:spcPct val="100000"/>
              </a:lnSpc>
              <a:spcBef>
                <a:spcPts val="400"/>
              </a:spcBef>
              <a:spcAft>
                <a:spcPts val="0"/>
              </a:spcAft>
              <a:buClr>
                <a:schemeClr val="dk1"/>
              </a:buClr>
              <a:buSzPts val="1600"/>
              <a:buFont typeface="Calibri"/>
              <a:buNone/>
              <a:defRPr sz="1600"/>
            </a:lvl5pPr>
            <a:lvl6pPr marL="2743200" lvl="5" indent="-361950" algn="l" rtl="0">
              <a:lnSpc>
                <a:spcPct val="90000"/>
              </a:lnSpc>
              <a:spcBef>
                <a:spcPts val="500"/>
              </a:spcBef>
              <a:spcAft>
                <a:spcPts val="0"/>
              </a:spcAft>
              <a:buClr>
                <a:schemeClr val="dk1"/>
              </a:buClr>
              <a:buSzPts val="2100"/>
              <a:buChar char="•"/>
              <a:defRPr/>
            </a:lvl6pPr>
            <a:lvl7pPr marL="3200400" lvl="6" indent="-361950" algn="l" rtl="0">
              <a:lnSpc>
                <a:spcPct val="90000"/>
              </a:lnSpc>
              <a:spcBef>
                <a:spcPts val="500"/>
              </a:spcBef>
              <a:spcAft>
                <a:spcPts val="0"/>
              </a:spcAft>
              <a:buClr>
                <a:schemeClr val="dk1"/>
              </a:buClr>
              <a:buSzPts val="2100"/>
              <a:buChar char="•"/>
              <a:defRPr/>
            </a:lvl7pPr>
            <a:lvl8pPr marL="3657600" lvl="7" indent="-361950" algn="l" rtl="0">
              <a:lnSpc>
                <a:spcPct val="90000"/>
              </a:lnSpc>
              <a:spcBef>
                <a:spcPts val="500"/>
              </a:spcBef>
              <a:spcAft>
                <a:spcPts val="0"/>
              </a:spcAft>
              <a:buClr>
                <a:schemeClr val="dk1"/>
              </a:buClr>
              <a:buSzPts val="2100"/>
              <a:buChar char="•"/>
              <a:defRPr/>
            </a:lvl8pPr>
            <a:lvl9pPr marL="4114800" lvl="8" indent="-361950" algn="l" rtl="0">
              <a:lnSpc>
                <a:spcPct val="90000"/>
              </a:lnSpc>
              <a:spcBef>
                <a:spcPts val="500"/>
              </a:spcBef>
              <a:spcAft>
                <a:spcPts val="0"/>
              </a:spcAft>
              <a:buClr>
                <a:schemeClr val="dk1"/>
              </a:buClr>
              <a:buSzPts val="2100"/>
              <a:buChar char="•"/>
              <a:defRPr/>
            </a:lvl9pPr>
          </a:lstStyle>
          <a:p>
            <a:endParaRPr/>
          </a:p>
        </p:txBody>
      </p:sp>
      <p:sp>
        <p:nvSpPr>
          <p:cNvPr id="202" name="Google Shape;202;g71eeb774cb_0_205"/>
          <p:cNvSpPr txBox="1">
            <a:spLocks noGrp="1"/>
          </p:cNvSpPr>
          <p:nvPr>
            <p:ph type="body" idx="2"/>
          </p:nvPr>
        </p:nvSpPr>
        <p:spPr>
          <a:xfrm>
            <a:off x="4729317" y="365126"/>
            <a:ext cx="6624300" cy="6109500"/>
          </a:xfrm>
          <a:prstGeom prst="rect">
            <a:avLst/>
          </a:prstGeom>
          <a:noFill/>
          <a:ln>
            <a:noFill/>
          </a:ln>
        </p:spPr>
        <p:txBody>
          <a:bodyPr spcFirstLastPara="1" wrap="square" lIns="105500" tIns="52725" rIns="105500" bIns="52725" anchor="t" anchorCtr="0">
            <a:noAutofit/>
          </a:bodyPr>
          <a:lstStyle>
            <a:lvl1pPr marL="457200" marR="0" lvl="0" indent="-406400" algn="l" rtl="0">
              <a:lnSpc>
                <a:spcPct val="100000"/>
              </a:lnSpc>
              <a:spcBef>
                <a:spcPts val="800"/>
              </a:spcBef>
              <a:spcAft>
                <a:spcPts val="0"/>
              </a:spcAft>
              <a:buClr>
                <a:schemeClr val="dk1"/>
              </a:buClr>
              <a:buSzPts val="2800"/>
              <a:buFont typeface="Arial"/>
              <a:buChar char="&gt;"/>
              <a:defRPr>
                <a:latin typeface="Arial"/>
                <a:ea typeface="Arial"/>
                <a:cs typeface="Arial"/>
                <a:sym typeface="Arial"/>
              </a:defRPr>
            </a:lvl1pPr>
            <a:lvl2pPr marL="914400" marR="0" lvl="1" indent="-406400" algn="l" rtl="0">
              <a:lnSpc>
                <a:spcPct val="100000"/>
              </a:lnSpc>
              <a:spcBef>
                <a:spcPts val="800"/>
              </a:spcBef>
              <a:spcAft>
                <a:spcPts val="0"/>
              </a:spcAft>
              <a:buClr>
                <a:schemeClr val="dk1"/>
              </a:buClr>
              <a:buSzPts val="2800"/>
              <a:buFont typeface="Noto Sans Symbols"/>
              <a:buChar char="▪"/>
              <a:defRPr>
                <a:latin typeface="Arial"/>
                <a:ea typeface="Arial"/>
                <a:cs typeface="Arial"/>
                <a:sym typeface="Arial"/>
              </a:defRPr>
            </a:lvl2pPr>
            <a:lvl3pPr marL="1371600" marR="0" lvl="2" indent="-374650" algn="l" rtl="0">
              <a:lnSpc>
                <a:spcPct val="100000"/>
              </a:lnSpc>
              <a:spcBef>
                <a:spcPts val="800"/>
              </a:spcBef>
              <a:spcAft>
                <a:spcPts val="0"/>
              </a:spcAft>
              <a:buClr>
                <a:schemeClr val="dk1"/>
              </a:buClr>
              <a:buSzPts val="2300"/>
              <a:buFont typeface="Arial"/>
              <a:buChar char="&gt;"/>
              <a:defRPr>
                <a:latin typeface="Arial"/>
                <a:ea typeface="Arial"/>
                <a:cs typeface="Arial"/>
                <a:sym typeface="Arial"/>
              </a:defRPr>
            </a:lvl3pPr>
            <a:lvl4pPr marL="1828800" marR="0" lvl="3" indent="-361950" algn="l" rtl="0">
              <a:lnSpc>
                <a:spcPct val="100000"/>
              </a:lnSpc>
              <a:spcBef>
                <a:spcPts val="800"/>
              </a:spcBef>
              <a:spcAft>
                <a:spcPts val="0"/>
              </a:spcAft>
              <a:buClr>
                <a:schemeClr val="dk1"/>
              </a:buClr>
              <a:buSzPts val="2100"/>
              <a:buFont typeface="Noto Sans Symbols"/>
              <a:buChar char="▪"/>
              <a:defRPr>
                <a:latin typeface="Arial"/>
                <a:ea typeface="Arial"/>
                <a:cs typeface="Arial"/>
                <a:sym typeface="Arial"/>
              </a:defRPr>
            </a:lvl4pPr>
            <a:lvl5pPr marL="2286000" marR="0" lvl="4" indent="-361950" algn="l" rtl="0">
              <a:lnSpc>
                <a:spcPct val="100000"/>
              </a:lnSpc>
              <a:spcBef>
                <a:spcPts val="800"/>
              </a:spcBef>
              <a:spcAft>
                <a:spcPts val="0"/>
              </a:spcAft>
              <a:buClr>
                <a:schemeClr val="dk1"/>
              </a:buClr>
              <a:buSzPts val="2100"/>
              <a:buFont typeface="Arial"/>
              <a:buChar char="&gt;"/>
              <a:defRPr>
                <a:latin typeface="Arial"/>
                <a:ea typeface="Arial"/>
                <a:cs typeface="Arial"/>
                <a:sym typeface="Arial"/>
              </a:defRPr>
            </a:lvl5pPr>
            <a:lvl6pPr marL="2743200" lvl="5" indent="-361950" algn="l" rtl="0">
              <a:lnSpc>
                <a:spcPct val="90000"/>
              </a:lnSpc>
              <a:spcBef>
                <a:spcPts val="500"/>
              </a:spcBef>
              <a:spcAft>
                <a:spcPts val="0"/>
              </a:spcAft>
              <a:buClr>
                <a:schemeClr val="dk1"/>
              </a:buClr>
              <a:buSzPts val="2100"/>
              <a:buChar char="•"/>
              <a:defRPr/>
            </a:lvl6pPr>
            <a:lvl7pPr marL="3200400" lvl="6" indent="-361950" algn="l" rtl="0">
              <a:lnSpc>
                <a:spcPct val="90000"/>
              </a:lnSpc>
              <a:spcBef>
                <a:spcPts val="500"/>
              </a:spcBef>
              <a:spcAft>
                <a:spcPts val="0"/>
              </a:spcAft>
              <a:buClr>
                <a:schemeClr val="dk1"/>
              </a:buClr>
              <a:buSzPts val="2100"/>
              <a:buChar char="•"/>
              <a:defRPr/>
            </a:lvl7pPr>
            <a:lvl8pPr marL="3657600" lvl="7" indent="-361950" algn="l" rtl="0">
              <a:lnSpc>
                <a:spcPct val="90000"/>
              </a:lnSpc>
              <a:spcBef>
                <a:spcPts val="500"/>
              </a:spcBef>
              <a:spcAft>
                <a:spcPts val="0"/>
              </a:spcAft>
              <a:buClr>
                <a:schemeClr val="dk1"/>
              </a:buClr>
              <a:buSzPts val="2100"/>
              <a:buChar char="•"/>
              <a:defRPr/>
            </a:lvl8pPr>
            <a:lvl9pPr marL="4114800" lvl="8" indent="-361950" algn="l" rtl="0">
              <a:lnSpc>
                <a:spcPct val="90000"/>
              </a:lnSpc>
              <a:spcBef>
                <a:spcPts val="500"/>
              </a:spcBef>
              <a:spcAft>
                <a:spcPts val="0"/>
              </a:spcAft>
              <a:buClr>
                <a:schemeClr val="dk1"/>
              </a:buClr>
              <a:buSzPts val="2100"/>
              <a:buChar char="•"/>
              <a:defRPr/>
            </a:lvl9pPr>
          </a:lstStyle>
          <a:p>
            <a:endParaRPr/>
          </a:p>
        </p:txBody>
      </p:sp>
      <p:sp>
        <p:nvSpPr>
          <p:cNvPr id="203" name="Google Shape;203;g71eeb774cb_0_205"/>
          <p:cNvSpPr txBox="1">
            <a:spLocks noGrp="1"/>
          </p:cNvSpPr>
          <p:nvPr>
            <p:ph type="sldNum" idx="12"/>
          </p:nvPr>
        </p:nvSpPr>
        <p:spPr>
          <a:xfrm>
            <a:off x="10694403" y="6558837"/>
            <a:ext cx="909900" cy="261600"/>
          </a:xfrm>
          <a:prstGeom prst="rect">
            <a:avLst/>
          </a:prstGeom>
          <a:noFill/>
          <a:ln>
            <a:noFill/>
          </a:ln>
        </p:spPr>
        <p:txBody>
          <a:bodyPr spcFirstLastPara="1" wrap="square" lIns="52725" tIns="52725" rIns="52725" bIns="52725" anchor="ctr" anchorCtr="0">
            <a:noAutofit/>
          </a:bodyPr>
          <a:lstStyle>
            <a:lvl1pPr marL="0" lvl="0" indent="0" algn="r" rtl="0">
              <a:spcBef>
                <a:spcPts val="0"/>
              </a:spcBef>
              <a:buNone/>
              <a:defRPr sz="1300" b="0" i="0" u="none" strike="noStrike" cap="none">
                <a:solidFill>
                  <a:schemeClr val="dk2"/>
                </a:solidFill>
                <a:latin typeface="Arial"/>
                <a:ea typeface="Arial"/>
                <a:cs typeface="Arial"/>
                <a:sym typeface="Arial"/>
              </a:defRPr>
            </a:lvl1pPr>
            <a:lvl2pPr marL="0" lvl="1" indent="0" algn="r" rtl="0">
              <a:spcBef>
                <a:spcPts val="0"/>
              </a:spcBef>
              <a:buNone/>
              <a:defRPr sz="1300" b="0" i="0" u="none" strike="noStrike" cap="none">
                <a:solidFill>
                  <a:schemeClr val="dk2"/>
                </a:solidFill>
                <a:latin typeface="Arial"/>
                <a:ea typeface="Arial"/>
                <a:cs typeface="Arial"/>
                <a:sym typeface="Arial"/>
              </a:defRPr>
            </a:lvl2pPr>
            <a:lvl3pPr marL="0" lvl="2" indent="0" algn="r" rtl="0">
              <a:spcBef>
                <a:spcPts val="0"/>
              </a:spcBef>
              <a:buNone/>
              <a:defRPr sz="1300" b="0" i="0" u="none" strike="noStrike" cap="none">
                <a:solidFill>
                  <a:schemeClr val="dk2"/>
                </a:solidFill>
                <a:latin typeface="Arial"/>
                <a:ea typeface="Arial"/>
                <a:cs typeface="Arial"/>
                <a:sym typeface="Arial"/>
              </a:defRPr>
            </a:lvl3pPr>
            <a:lvl4pPr marL="0" lvl="3" indent="0" algn="r" rtl="0">
              <a:spcBef>
                <a:spcPts val="0"/>
              </a:spcBef>
              <a:buNone/>
              <a:defRPr sz="1300" b="0" i="0" u="none" strike="noStrike" cap="none">
                <a:solidFill>
                  <a:schemeClr val="dk2"/>
                </a:solidFill>
                <a:latin typeface="Arial"/>
                <a:ea typeface="Arial"/>
                <a:cs typeface="Arial"/>
                <a:sym typeface="Arial"/>
              </a:defRPr>
            </a:lvl4pPr>
            <a:lvl5pPr marL="0" lvl="4" indent="0" algn="r" rtl="0">
              <a:spcBef>
                <a:spcPts val="0"/>
              </a:spcBef>
              <a:buNone/>
              <a:defRPr sz="1300" b="0" i="0" u="none" strike="noStrike" cap="none">
                <a:solidFill>
                  <a:schemeClr val="dk2"/>
                </a:solidFill>
                <a:latin typeface="Arial"/>
                <a:ea typeface="Arial"/>
                <a:cs typeface="Arial"/>
                <a:sym typeface="Arial"/>
              </a:defRPr>
            </a:lvl5pPr>
            <a:lvl6pPr marL="0" lvl="5" indent="0" algn="r" rtl="0">
              <a:spcBef>
                <a:spcPts val="0"/>
              </a:spcBef>
              <a:buNone/>
              <a:defRPr sz="1300" b="0" i="0" u="none" strike="noStrike" cap="none">
                <a:solidFill>
                  <a:schemeClr val="dk2"/>
                </a:solidFill>
                <a:latin typeface="Arial"/>
                <a:ea typeface="Arial"/>
                <a:cs typeface="Arial"/>
                <a:sym typeface="Arial"/>
              </a:defRPr>
            </a:lvl6pPr>
            <a:lvl7pPr marL="0" lvl="6" indent="0" algn="r" rtl="0">
              <a:spcBef>
                <a:spcPts val="0"/>
              </a:spcBef>
              <a:buNone/>
              <a:defRPr sz="1300" b="0" i="0" u="none" strike="noStrike" cap="none">
                <a:solidFill>
                  <a:schemeClr val="dk2"/>
                </a:solidFill>
                <a:latin typeface="Arial"/>
                <a:ea typeface="Arial"/>
                <a:cs typeface="Arial"/>
                <a:sym typeface="Arial"/>
              </a:defRPr>
            </a:lvl7pPr>
            <a:lvl8pPr marL="0" lvl="7" indent="0" algn="r" rtl="0">
              <a:spcBef>
                <a:spcPts val="0"/>
              </a:spcBef>
              <a:buNone/>
              <a:defRPr sz="1300" b="0" i="0" u="none" strike="noStrike" cap="none">
                <a:solidFill>
                  <a:schemeClr val="dk2"/>
                </a:solidFill>
                <a:latin typeface="Arial"/>
                <a:ea typeface="Arial"/>
                <a:cs typeface="Arial"/>
                <a:sym typeface="Arial"/>
              </a:defRPr>
            </a:lvl8pPr>
            <a:lvl9pPr marL="0" lvl="8" indent="0" algn="r" rtl="0">
              <a:spcBef>
                <a:spcPts val="0"/>
              </a:spcBef>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04" name="Google Shape;204;g71eeb774cb_0_205"/>
          <p:cNvSpPr txBox="1">
            <a:spLocks noGrp="1"/>
          </p:cNvSpPr>
          <p:nvPr>
            <p:ph type="dt" idx="10"/>
          </p:nvPr>
        </p:nvSpPr>
        <p:spPr>
          <a:xfrm>
            <a:off x="8079572" y="6603110"/>
            <a:ext cx="3524700" cy="174900"/>
          </a:xfrm>
          <a:prstGeom prst="rect">
            <a:avLst/>
          </a:prstGeom>
          <a:noFill/>
          <a:ln>
            <a:noFill/>
          </a:ln>
        </p:spPr>
        <p:txBody>
          <a:bodyPr spcFirstLastPara="1" wrap="square" lIns="105500" tIns="52725" rIns="105500" bIns="52725" anchor="ctr" anchorCtr="0">
            <a:noAutofit/>
          </a:bodyPr>
          <a:lstStyle>
            <a:lvl1pPr lvl="0" algn="r" rtl="0">
              <a:spcBef>
                <a:spcPts val="0"/>
              </a:spcBef>
              <a:spcAft>
                <a:spcPts val="0"/>
              </a:spcAft>
              <a:buSzPts val="1600"/>
              <a:buNone/>
              <a:defRPr sz="1300">
                <a:solidFill>
                  <a:schemeClr val="dk2"/>
                </a:solidFill>
                <a:latin typeface="Arial"/>
                <a:ea typeface="Arial"/>
                <a:cs typeface="Arial"/>
                <a:sym typeface="Arial"/>
              </a:defRPr>
            </a:lvl1pPr>
            <a:lvl2pPr lvl="1" algn="l" rtl="0">
              <a:spcBef>
                <a:spcPts val="0"/>
              </a:spcBef>
              <a:spcAft>
                <a:spcPts val="0"/>
              </a:spcAft>
              <a:buSzPts val="1600"/>
              <a:buNone/>
              <a:defRPr/>
            </a:lvl2pPr>
            <a:lvl3pPr lvl="2" algn="l" rtl="0">
              <a:spcBef>
                <a:spcPts val="0"/>
              </a:spcBef>
              <a:spcAft>
                <a:spcPts val="0"/>
              </a:spcAft>
              <a:buSzPts val="1600"/>
              <a:buNone/>
              <a:defRPr/>
            </a:lvl3pPr>
            <a:lvl4pPr lvl="3" algn="l" rtl="0">
              <a:spcBef>
                <a:spcPts val="0"/>
              </a:spcBef>
              <a:spcAft>
                <a:spcPts val="0"/>
              </a:spcAft>
              <a:buSzPts val="1600"/>
              <a:buNone/>
              <a:defRPr/>
            </a:lvl4pPr>
            <a:lvl5pPr lvl="4" algn="l" rtl="0">
              <a:spcBef>
                <a:spcPts val="0"/>
              </a:spcBef>
              <a:spcAft>
                <a:spcPts val="0"/>
              </a:spcAft>
              <a:buSzPts val="1600"/>
              <a:buNone/>
              <a:defRPr/>
            </a:lvl5pPr>
            <a:lvl6pPr lvl="5" algn="l" rtl="0">
              <a:spcBef>
                <a:spcPts val="0"/>
              </a:spcBef>
              <a:spcAft>
                <a:spcPts val="0"/>
              </a:spcAft>
              <a:buSzPts val="1600"/>
              <a:buNone/>
              <a:defRPr/>
            </a:lvl6pPr>
            <a:lvl7pPr lvl="6" algn="l" rtl="0">
              <a:spcBef>
                <a:spcPts val="0"/>
              </a:spcBef>
              <a:spcAft>
                <a:spcPts val="0"/>
              </a:spcAft>
              <a:buSzPts val="1600"/>
              <a:buNone/>
              <a:defRPr/>
            </a:lvl7pPr>
            <a:lvl8pPr lvl="7" algn="l" rtl="0">
              <a:spcBef>
                <a:spcPts val="0"/>
              </a:spcBef>
              <a:spcAft>
                <a:spcPts val="0"/>
              </a:spcAft>
              <a:buSzPts val="1600"/>
              <a:buNone/>
              <a:defRPr/>
            </a:lvl8pPr>
            <a:lvl9pPr lvl="8" algn="l" rtl="0">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4"/>
        <p:cNvGrpSpPr/>
        <p:nvPr/>
      </p:nvGrpSpPr>
      <p:grpSpPr>
        <a:xfrm>
          <a:off x="0" y="0"/>
          <a:ext cx="0" cy="0"/>
          <a:chOff x="0" y="0"/>
          <a:chExt cx="0" cy="0"/>
        </a:xfrm>
      </p:grpSpPr>
      <p:pic>
        <p:nvPicPr>
          <p:cNvPr id="25" name="Google Shape;25;p67"/>
          <p:cNvPicPr preferRelativeResize="0"/>
          <p:nvPr/>
        </p:nvPicPr>
        <p:blipFill rotWithShape="1">
          <a:blip r:embed="rId2">
            <a:alphaModFix/>
          </a:blip>
          <a:srcRect/>
          <a:stretch/>
        </p:blipFill>
        <p:spPr>
          <a:xfrm>
            <a:off x="431370" y="-1"/>
            <a:ext cx="11760630" cy="6858001"/>
          </a:xfrm>
          <a:prstGeom prst="rect">
            <a:avLst/>
          </a:prstGeom>
          <a:noFill/>
          <a:ln>
            <a:noFill/>
          </a:ln>
        </p:spPr>
      </p:pic>
      <p:sp>
        <p:nvSpPr>
          <p:cNvPr id="26" name="Google Shape;26;p67"/>
          <p:cNvSpPr txBox="1">
            <a:spLocks noGrp="1"/>
          </p:cNvSpPr>
          <p:nvPr>
            <p:ph type="subTitle" idx="1"/>
          </p:nvPr>
        </p:nvSpPr>
        <p:spPr>
          <a:xfrm>
            <a:off x="2418656" y="4941168"/>
            <a:ext cx="9144000" cy="1655762"/>
          </a:xfrm>
          <a:prstGeom prst="rect">
            <a:avLst/>
          </a:prstGeom>
          <a:noFill/>
          <a:ln>
            <a:noFill/>
          </a:ln>
        </p:spPr>
        <p:txBody>
          <a:bodyPr spcFirstLastPara="1" wrap="square" lIns="91425" tIns="45700" rIns="91425" bIns="45700" anchor="t" anchorCtr="0">
            <a:normAutofit/>
          </a:bodyPr>
          <a:lstStyle>
            <a:lvl1pPr lvl="0" algn="r">
              <a:lnSpc>
                <a:spcPct val="100000"/>
              </a:lnSpc>
              <a:spcBef>
                <a:spcPts val="700"/>
              </a:spcBef>
              <a:spcAft>
                <a:spcPts val="0"/>
              </a:spcAft>
              <a:buSzPts val="2400"/>
              <a:buNone/>
              <a:defRPr sz="2400">
                <a:solidFill>
                  <a:schemeClr val="dk2"/>
                </a:solidFill>
                <a:latin typeface="Arial"/>
                <a:ea typeface="Arial"/>
                <a:cs typeface="Arial"/>
                <a:sym typeface="Arial"/>
              </a:defRPr>
            </a:lvl1pPr>
            <a:lvl2pPr lvl="1" algn="ctr">
              <a:lnSpc>
                <a:spcPct val="100000"/>
              </a:lnSpc>
              <a:spcBef>
                <a:spcPts val="700"/>
              </a:spcBef>
              <a:spcAft>
                <a:spcPts val="0"/>
              </a:spcAft>
              <a:buClr>
                <a:schemeClr val="dk1"/>
              </a:buClr>
              <a:buSzPts val="2000"/>
              <a:buNone/>
              <a:defRPr sz="2000"/>
            </a:lvl2pPr>
            <a:lvl3pPr lvl="2" algn="ctr">
              <a:lnSpc>
                <a:spcPct val="100000"/>
              </a:lnSpc>
              <a:spcBef>
                <a:spcPts val="700"/>
              </a:spcBef>
              <a:spcAft>
                <a:spcPts val="0"/>
              </a:spcAft>
              <a:buClr>
                <a:schemeClr val="dk1"/>
              </a:buClr>
              <a:buSzPts val="1800"/>
              <a:buNone/>
              <a:defRPr sz="1800"/>
            </a:lvl3pPr>
            <a:lvl4pPr lvl="3" algn="ctr">
              <a:lnSpc>
                <a:spcPct val="100000"/>
              </a:lnSpc>
              <a:spcBef>
                <a:spcPts val="700"/>
              </a:spcBef>
              <a:spcAft>
                <a:spcPts val="0"/>
              </a:spcAft>
              <a:buClr>
                <a:schemeClr val="dk1"/>
              </a:buClr>
              <a:buSzPts val="1600"/>
              <a:buNone/>
              <a:defRPr sz="1600"/>
            </a:lvl4pPr>
            <a:lvl5pPr lvl="4" algn="ctr">
              <a:lnSpc>
                <a:spcPct val="100000"/>
              </a:lnSpc>
              <a:spcBef>
                <a:spcPts val="7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67"/>
          <p:cNvSpPr txBox="1">
            <a:spLocks noGrp="1"/>
          </p:cNvSpPr>
          <p:nvPr>
            <p:ph type="title"/>
          </p:nvPr>
        </p:nvSpPr>
        <p:spPr>
          <a:xfrm>
            <a:off x="1199458" y="2002535"/>
            <a:ext cx="10363201" cy="2794621"/>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dk1"/>
              </a:buClr>
              <a:buSzPts val="3600"/>
              <a:buFont typeface="Arial"/>
              <a:buNone/>
              <a:defRPr sz="36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fbeelding met bijschrift">
  <p:cSld name="Afbeelding met bijschrift">
    <p:spTree>
      <p:nvGrpSpPr>
        <p:cNvPr id="1" name="Shape 205"/>
        <p:cNvGrpSpPr/>
        <p:nvPr/>
      </p:nvGrpSpPr>
      <p:grpSpPr>
        <a:xfrm>
          <a:off x="0" y="0"/>
          <a:ext cx="0" cy="0"/>
          <a:chOff x="0" y="0"/>
          <a:chExt cx="0" cy="0"/>
        </a:xfrm>
      </p:grpSpPr>
      <p:sp>
        <p:nvSpPr>
          <p:cNvPr id="206" name="Google Shape;206;g71eeb774cb_0_211"/>
          <p:cNvSpPr txBox="1">
            <a:spLocks noGrp="1"/>
          </p:cNvSpPr>
          <p:nvPr>
            <p:ph type="body" idx="1"/>
          </p:nvPr>
        </p:nvSpPr>
        <p:spPr>
          <a:xfrm>
            <a:off x="1763045" y="5817248"/>
            <a:ext cx="8570700" cy="582000"/>
          </a:xfrm>
          <a:prstGeom prst="rect">
            <a:avLst/>
          </a:prstGeom>
          <a:noFill/>
          <a:ln>
            <a:noFill/>
          </a:ln>
        </p:spPr>
        <p:txBody>
          <a:bodyPr spcFirstLastPara="1" wrap="square" lIns="105500" tIns="52725" rIns="105500" bIns="52725" anchor="t" anchorCtr="0">
            <a:noAutofit/>
          </a:bodyPr>
          <a:lstStyle>
            <a:lvl1pPr marL="457200" lvl="0" indent="-228600" algn="l" rtl="0">
              <a:lnSpc>
                <a:spcPct val="100000"/>
              </a:lnSpc>
              <a:spcBef>
                <a:spcPts val="400"/>
              </a:spcBef>
              <a:spcAft>
                <a:spcPts val="0"/>
              </a:spcAft>
              <a:buSzPts val="1600"/>
              <a:buFont typeface="Arial"/>
              <a:buNone/>
              <a:defRPr sz="1600">
                <a:latin typeface="Arial"/>
                <a:ea typeface="Arial"/>
                <a:cs typeface="Arial"/>
                <a:sym typeface="Arial"/>
              </a:defRPr>
            </a:lvl1pPr>
            <a:lvl2pPr marL="914400" lvl="1" indent="-228600" algn="l" rtl="0">
              <a:lnSpc>
                <a:spcPct val="100000"/>
              </a:lnSpc>
              <a:spcBef>
                <a:spcPts val="400"/>
              </a:spcBef>
              <a:spcAft>
                <a:spcPts val="0"/>
              </a:spcAft>
              <a:buClr>
                <a:schemeClr val="dk1"/>
              </a:buClr>
              <a:buSzPts val="1600"/>
              <a:buFont typeface="Calibri"/>
              <a:buNone/>
              <a:defRPr sz="1600"/>
            </a:lvl2pPr>
            <a:lvl3pPr marL="1371600" lvl="2" indent="-228600" algn="l" rtl="0">
              <a:lnSpc>
                <a:spcPct val="100000"/>
              </a:lnSpc>
              <a:spcBef>
                <a:spcPts val="400"/>
              </a:spcBef>
              <a:spcAft>
                <a:spcPts val="0"/>
              </a:spcAft>
              <a:buClr>
                <a:schemeClr val="dk1"/>
              </a:buClr>
              <a:buSzPts val="1600"/>
              <a:buFont typeface="Calibri"/>
              <a:buNone/>
              <a:defRPr sz="1600"/>
            </a:lvl3pPr>
            <a:lvl4pPr marL="1828800" lvl="3" indent="-228600" algn="l" rtl="0">
              <a:lnSpc>
                <a:spcPct val="100000"/>
              </a:lnSpc>
              <a:spcBef>
                <a:spcPts val="400"/>
              </a:spcBef>
              <a:spcAft>
                <a:spcPts val="0"/>
              </a:spcAft>
              <a:buClr>
                <a:schemeClr val="dk1"/>
              </a:buClr>
              <a:buSzPts val="1600"/>
              <a:buFont typeface="Calibri"/>
              <a:buNone/>
              <a:defRPr sz="1600"/>
            </a:lvl4pPr>
            <a:lvl5pPr marL="2286000" lvl="4" indent="-228600" algn="l" rtl="0">
              <a:lnSpc>
                <a:spcPct val="100000"/>
              </a:lnSpc>
              <a:spcBef>
                <a:spcPts val="400"/>
              </a:spcBef>
              <a:spcAft>
                <a:spcPts val="0"/>
              </a:spcAft>
              <a:buClr>
                <a:schemeClr val="dk1"/>
              </a:buClr>
              <a:buSzPts val="1600"/>
              <a:buFont typeface="Calibri"/>
              <a:buNone/>
              <a:defRPr sz="1600"/>
            </a:lvl5pPr>
            <a:lvl6pPr marL="2743200" lvl="5" indent="-361950" algn="l" rtl="0">
              <a:lnSpc>
                <a:spcPct val="90000"/>
              </a:lnSpc>
              <a:spcBef>
                <a:spcPts val="500"/>
              </a:spcBef>
              <a:spcAft>
                <a:spcPts val="0"/>
              </a:spcAft>
              <a:buClr>
                <a:schemeClr val="dk1"/>
              </a:buClr>
              <a:buSzPts val="2100"/>
              <a:buChar char="•"/>
              <a:defRPr/>
            </a:lvl6pPr>
            <a:lvl7pPr marL="3200400" lvl="6" indent="-361950" algn="l" rtl="0">
              <a:lnSpc>
                <a:spcPct val="90000"/>
              </a:lnSpc>
              <a:spcBef>
                <a:spcPts val="500"/>
              </a:spcBef>
              <a:spcAft>
                <a:spcPts val="0"/>
              </a:spcAft>
              <a:buClr>
                <a:schemeClr val="dk1"/>
              </a:buClr>
              <a:buSzPts val="2100"/>
              <a:buChar char="•"/>
              <a:defRPr/>
            </a:lvl7pPr>
            <a:lvl8pPr marL="3657600" lvl="7" indent="-361950" algn="l" rtl="0">
              <a:lnSpc>
                <a:spcPct val="90000"/>
              </a:lnSpc>
              <a:spcBef>
                <a:spcPts val="500"/>
              </a:spcBef>
              <a:spcAft>
                <a:spcPts val="0"/>
              </a:spcAft>
              <a:buClr>
                <a:schemeClr val="dk1"/>
              </a:buClr>
              <a:buSzPts val="2100"/>
              <a:buChar char="•"/>
              <a:defRPr/>
            </a:lvl8pPr>
            <a:lvl9pPr marL="4114800" lvl="8" indent="-361950" algn="l" rtl="0">
              <a:lnSpc>
                <a:spcPct val="90000"/>
              </a:lnSpc>
              <a:spcBef>
                <a:spcPts val="500"/>
              </a:spcBef>
              <a:spcAft>
                <a:spcPts val="0"/>
              </a:spcAft>
              <a:buClr>
                <a:schemeClr val="dk1"/>
              </a:buClr>
              <a:buSzPts val="2100"/>
              <a:buChar char="•"/>
              <a:defRPr/>
            </a:lvl9pPr>
          </a:lstStyle>
          <a:p>
            <a:endParaRPr/>
          </a:p>
        </p:txBody>
      </p:sp>
      <p:sp>
        <p:nvSpPr>
          <p:cNvPr id="207" name="Google Shape;207;g71eeb774cb_0_211"/>
          <p:cNvSpPr>
            <a:spLocks noGrp="1"/>
          </p:cNvSpPr>
          <p:nvPr>
            <p:ph type="pic" idx="2"/>
          </p:nvPr>
        </p:nvSpPr>
        <p:spPr>
          <a:xfrm>
            <a:off x="1763042" y="1499129"/>
            <a:ext cx="8570700" cy="4168500"/>
          </a:xfrm>
          <a:prstGeom prst="rect">
            <a:avLst/>
          </a:prstGeom>
          <a:noFill/>
          <a:ln>
            <a:noFill/>
          </a:ln>
        </p:spPr>
        <p:txBody>
          <a:bodyPr spcFirstLastPara="1" wrap="square" lIns="105500" tIns="52725" rIns="105500" bIns="52725" anchor="t" anchorCtr="0">
            <a:noAutofit/>
          </a:bodyPr>
          <a:lstStyle>
            <a:lvl1pPr marR="0" lvl="0" algn="l" rtl="0">
              <a:lnSpc>
                <a:spcPct val="100000"/>
              </a:lnSpc>
              <a:spcBef>
                <a:spcPts val="800"/>
              </a:spcBef>
              <a:spcAft>
                <a:spcPts val="0"/>
              </a:spcAft>
              <a:buClr>
                <a:schemeClr val="accent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1"/>
              </a:buClr>
              <a:buSzPts val="2800"/>
              <a:buFont typeface="Noto Sans Symbols"/>
              <a:buChar char="▪"/>
              <a:defRPr sz="2800" b="0" i="0" u="none" strike="noStrike" cap="none">
                <a:solidFill>
                  <a:schemeClr val="dk1"/>
                </a:solidFill>
                <a:latin typeface="Calibri"/>
                <a:ea typeface="Calibri"/>
                <a:cs typeface="Calibri"/>
                <a:sym typeface="Calibri"/>
              </a:defRPr>
            </a:lvl2pPr>
            <a:lvl3pPr marR="0" lvl="2" algn="l" rtl="0">
              <a:lnSpc>
                <a:spcPct val="100000"/>
              </a:lnSpc>
              <a:spcBef>
                <a:spcPts val="800"/>
              </a:spcBef>
              <a:spcAft>
                <a:spcPts val="0"/>
              </a:spcAft>
              <a:buClr>
                <a:schemeClr val="dk1"/>
              </a:buClr>
              <a:buSzPts val="2300"/>
              <a:buFont typeface="Arial"/>
              <a:buChar char="&gt;"/>
              <a:defRPr sz="2300" b="0" i="0" u="none" strike="noStrike" cap="none">
                <a:solidFill>
                  <a:schemeClr val="dk1"/>
                </a:solidFill>
                <a:latin typeface="Calibri"/>
                <a:ea typeface="Calibri"/>
                <a:cs typeface="Calibri"/>
                <a:sym typeface="Calibri"/>
              </a:defRPr>
            </a:lvl3pPr>
            <a:lvl4pPr marR="0" lvl="3" algn="l" rtl="0">
              <a:lnSpc>
                <a:spcPct val="100000"/>
              </a:lnSpc>
              <a:spcBef>
                <a:spcPts val="800"/>
              </a:spcBef>
              <a:spcAft>
                <a:spcPts val="0"/>
              </a:spcAft>
              <a:buClr>
                <a:schemeClr val="dk1"/>
              </a:buClr>
              <a:buSzPts val="2100"/>
              <a:buFont typeface="Noto Sans Symbols"/>
              <a:buChar char="▪"/>
              <a:defRPr sz="2100" b="0" i="0" u="none" strike="noStrike" cap="none">
                <a:solidFill>
                  <a:schemeClr val="dk1"/>
                </a:solidFill>
                <a:latin typeface="Calibri"/>
                <a:ea typeface="Calibri"/>
                <a:cs typeface="Calibri"/>
                <a:sym typeface="Calibri"/>
              </a:defRPr>
            </a:lvl4pPr>
            <a:lvl5pPr marR="0" lvl="4" algn="l" rtl="0">
              <a:lnSpc>
                <a:spcPct val="100000"/>
              </a:lnSpc>
              <a:spcBef>
                <a:spcPts val="800"/>
              </a:spcBef>
              <a:spcAft>
                <a:spcPts val="0"/>
              </a:spcAft>
              <a:buClr>
                <a:schemeClr val="dk1"/>
              </a:buClr>
              <a:buSzPts val="2100"/>
              <a:buFont typeface="Arial"/>
              <a:buChar char="&gt;"/>
              <a:defRPr sz="21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9pPr>
          </a:lstStyle>
          <a:p>
            <a:endParaRPr/>
          </a:p>
        </p:txBody>
      </p:sp>
      <p:sp>
        <p:nvSpPr>
          <p:cNvPr id="208" name="Google Shape;208;g71eeb774cb_0_211"/>
          <p:cNvSpPr txBox="1">
            <a:spLocks noGrp="1"/>
          </p:cNvSpPr>
          <p:nvPr>
            <p:ph type="title"/>
          </p:nvPr>
        </p:nvSpPr>
        <p:spPr>
          <a:xfrm>
            <a:off x="838201" y="365126"/>
            <a:ext cx="10515600" cy="984300"/>
          </a:xfrm>
          <a:prstGeom prst="rect">
            <a:avLst/>
          </a:prstGeom>
          <a:noFill/>
          <a:ln>
            <a:noFill/>
          </a:ln>
        </p:spPr>
        <p:txBody>
          <a:bodyPr spcFirstLastPara="1" wrap="square" lIns="105500" tIns="52725" rIns="105500" bIns="52725" anchor="t" anchorCtr="0">
            <a:noAutofit/>
          </a:bodyPr>
          <a:lstStyle>
            <a:lvl1pPr lvl="0" algn="l" rtl="0">
              <a:lnSpc>
                <a:spcPct val="90000"/>
              </a:lnSpc>
              <a:spcBef>
                <a:spcPts val="0"/>
              </a:spcBef>
              <a:spcAft>
                <a:spcPts val="0"/>
              </a:spcAft>
              <a:buClr>
                <a:schemeClr val="dk1"/>
              </a:buClr>
              <a:buSzPts val="21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9" name="Google Shape;209;g71eeb774cb_0_211"/>
          <p:cNvSpPr txBox="1">
            <a:spLocks noGrp="1"/>
          </p:cNvSpPr>
          <p:nvPr>
            <p:ph type="sldNum" idx="12"/>
          </p:nvPr>
        </p:nvSpPr>
        <p:spPr>
          <a:xfrm>
            <a:off x="10694403" y="6558837"/>
            <a:ext cx="909900" cy="261600"/>
          </a:xfrm>
          <a:prstGeom prst="rect">
            <a:avLst/>
          </a:prstGeom>
          <a:noFill/>
          <a:ln>
            <a:noFill/>
          </a:ln>
        </p:spPr>
        <p:txBody>
          <a:bodyPr spcFirstLastPara="1" wrap="square" lIns="52725" tIns="52725" rIns="52725" bIns="52725" anchor="ctr" anchorCtr="0">
            <a:noAutofit/>
          </a:bodyPr>
          <a:lstStyle>
            <a:lvl1pPr marL="0" lvl="0" indent="0" algn="r" rtl="0">
              <a:spcBef>
                <a:spcPts val="0"/>
              </a:spcBef>
              <a:buNone/>
              <a:defRPr sz="1300" b="0" i="0" u="none" strike="noStrike" cap="none">
                <a:solidFill>
                  <a:schemeClr val="dk2"/>
                </a:solidFill>
                <a:latin typeface="Arial"/>
                <a:ea typeface="Arial"/>
                <a:cs typeface="Arial"/>
                <a:sym typeface="Arial"/>
              </a:defRPr>
            </a:lvl1pPr>
            <a:lvl2pPr marL="0" lvl="1" indent="0" algn="r" rtl="0">
              <a:spcBef>
                <a:spcPts val="0"/>
              </a:spcBef>
              <a:buNone/>
              <a:defRPr sz="1300" b="0" i="0" u="none" strike="noStrike" cap="none">
                <a:solidFill>
                  <a:schemeClr val="dk2"/>
                </a:solidFill>
                <a:latin typeface="Arial"/>
                <a:ea typeface="Arial"/>
                <a:cs typeface="Arial"/>
                <a:sym typeface="Arial"/>
              </a:defRPr>
            </a:lvl2pPr>
            <a:lvl3pPr marL="0" lvl="2" indent="0" algn="r" rtl="0">
              <a:spcBef>
                <a:spcPts val="0"/>
              </a:spcBef>
              <a:buNone/>
              <a:defRPr sz="1300" b="0" i="0" u="none" strike="noStrike" cap="none">
                <a:solidFill>
                  <a:schemeClr val="dk2"/>
                </a:solidFill>
                <a:latin typeface="Arial"/>
                <a:ea typeface="Arial"/>
                <a:cs typeface="Arial"/>
                <a:sym typeface="Arial"/>
              </a:defRPr>
            </a:lvl3pPr>
            <a:lvl4pPr marL="0" lvl="3" indent="0" algn="r" rtl="0">
              <a:spcBef>
                <a:spcPts val="0"/>
              </a:spcBef>
              <a:buNone/>
              <a:defRPr sz="1300" b="0" i="0" u="none" strike="noStrike" cap="none">
                <a:solidFill>
                  <a:schemeClr val="dk2"/>
                </a:solidFill>
                <a:latin typeface="Arial"/>
                <a:ea typeface="Arial"/>
                <a:cs typeface="Arial"/>
                <a:sym typeface="Arial"/>
              </a:defRPr>
            </a:lvl4pPr>
            <a:lvl5pPr marL="0" lvl="4" indent="0" algn="r" rtl="0">
              <a:spcBef>
                <a:spcPts val="0"/>
              </a:spcBef>
              <a:buNone/>
              <a:defRPr sz="1300" b="0" i="0" u="none" strike="noStrike" cap="none">
                <a:solidFill>
                  <a:schemeClr val="dk2"/>
                </a:solidFill>
                <a:latin typeface="Arial"/>
                <a:ea typeface="Arial"/>
                <a:cs typeface="Arial"/>
                <a:sym typeface="Arial"/>
              </a:defRPr>
            </a:lvl5pPr>
            <a:lvl6pPr marL="0" lvl="5" indent="0" algn="r" rtl="0">
              <a:spcBef>
                <a:spcPts val="0"/>
              </a:spcBef>
              <a:buNone/>
              <a:defRPr sz="1300" b="0" i="0" u="none" strike="noStrike" cap="none">
                <a:solidFill>
                  <a:schemeClr val="dk2"/>
                </a:solidFill>
                <a:latin typeface="Arial"/>
                <a:ea typeface="Arial"/>
                <a:cs typeface="Arial"/>
                <a:sym typeface="Arial"/>
              </a:defRPr>
            </a:lvl6pPr>
            <a:lvl7pPr marL="0" lvl="6" indent="0" algn="r" rtl="0">
              <a:spcBef>
                <a:spcPts val="0"/>
              </a:spcBef>
              <a:buNone/>
              <a:defRPr sz="1300" b="0" i="0" u="none" strike="noStrike" cap="none">
                <a:solidFill>
                  <a:schemeClr val="dk2"/>
                </a:solidFill>
                <a:latin typeface="Arial"/>
                <a:ea typeface="Arial"/>
                <a:cs typeface="Arial"/>
                <a:sym typeface="Arial"/>
              </a:defRPr>
            </a:lvl7pPr>
            <a:lvl8pPr marL="0" lvl="7" indent="0" algn="r" rtl="0">
              <a:spcBef>
                <a:spcPts val="0"/>
              </a:spcBef>
              <a:buNone/>
              <a:defRPr sz="1300" b="0" i="0" u="none" strike="noStrike" cap="none">
                <a:solidFill>
                  <a:schemeClr val="dk2"/>
                </a:solidFill>
                <a:latin typeface="Arial"/>
                <a:ea typeface="Arial"/>
                <a:cs typeface="Arial"/>
                <a:sym typeface="Arial"/>
              </a:defRPr>
            </a:lvl8pPr>
            <a:lvl9pPr marL="0" lvl="8" indent="0" algn="r" rtl="0">
              <a:spcBef>
                <a:spcPts val="0"/>
              </a:spcBef>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10" name="Google Shape;210;g71eeb774cb_0_211"/>
          <p:cNvSpPr txBox="1">
            <a:spLocks noGrp="1"/>
          </p:cNvSpPr>
          <p:nvPr>
            <p:ph type="dt" idx="10"/>
          </p:nvPr>
        </p:nvSpPr>
        <p:spPr>
          <a:xfrm>
            <a:off x="8079572" y="6603110"/>
            <a:ext cx="3524700" cy="174900"/>
          </a:xfrm>
          <a:prstGeom prst="rect">
            <a:avLst/>
          </a:prstGeom>
          <a:noFill/>
          <a:ln>
            <a:noFill/>
          </a:ln>
        </p:spPr>
        <p:txBody>
          <a:bodyPr spcFirstLastPara="1" wrap="square" lIns="105500" tIns="52725" rIns="105500" bIns="52725" anchor="ctr" anchorCtr="0">
            <a:noAutofit/>
          </a:bodyPr>
          <a:lstStyle>
            <a:lvl1pPr lvl="0" algn="r" rtl="0">
              <a:spcBef>
                <a:spcPts val="0"/>
              </a:spcBef>
              <a:spcAft>
                <a:spcPts val="0"/>
              </a:spcAft>
              <a:buSzPts val="1600"/>
              <a:buNone/>
              <a:defRPr sz="1300">
                <a:solidFill>
                  <a:schemeClr val="dk2"/>
                </a:solidFill>
                <a:latin typeface="Arial"/>
                <a:ea typeface="Arial"/>
                <a:cs typeface="Arial"/>
                <a:sym typeface="Arial"/>
              </a:defRPr>
            </a:lvl1pPr>
            <a:lvl2pPr lvl="1" algn="l" rtl="0">
              <a:spcBef>
                <a:spcPts val="0"/>
              </a:spcBef>
              <a:spcAft>
                <a:spcPts val="0"/>
              </a:spcAft>
              <a:buSzPts val="1600"/>
              <a:buNone/>
              <a:defRPr/>
            </a:lvl2pPr>
            <a:lvl3pPr lvl="2" algn="l" rtl="0">
              <a:spcBef>
                <a:spcPts val="0"/>
              </a:spcBef>
              <a:spcAft>
                <a:spcPts val="0"/>
              </a:spcAft>
              <a:buSzPts val="1600"/>
              <a:buNone/>
              <a:defRPr/>
            </a:lvl3pPr>
            <a:lvl4pPr lvl="3" algn="l" rtl="0">
              <a:spcBef>
                <a:spcPts val="0"/>
              </a:spcBef>
              <a:spcAft>
                <a:spcPts val="0"/>
              </a:spcAft>
              <a:buSzPts val="1600"/>
              <a:buNone/>
              <a:defRPr/>
            </a:lvl4pPr>
            <a:lvl5pPr lvl="4" algn="l" rtl="0">
              <a:spcBef>
                <a:spcPts val="0"/>
              </a:spcBef>
              <a:spcAft>
                <a:spcPts val="0"/>
              </a:spcAft>
              <a:buSzPts val="1600"/>
              <a:buNone/>
              <a:defRPr/>
            </a:lvl5pPr>
            <a:lvl6pPr lvl="5" algn="l" rtl="0">
              <a:spcBef>
                <a:spcPts val="0"/>
              </a:spcBef>
              <a:spcAft>
                <a:spcPts val="0"/>
              </a:spcAft>
              <a:buSzPts val="1600"/>
              <a:buNone/>
              <a:defRPr/>
            </a:lvl6pPr>
            <a:lvl7pPr lvl="6" algn="l" rtl="0">
              <a:spcBef>
                <a:spcPts val="0"/>
              </a:spcBef>
              <a:spcAft>
                <a:spcPts val="0"/>
              </a:spcAft>
              <a:buSzPts val="1600"/>
              <a:buNone/>
              <a:defRPr/>
            </a:lvl7pPr>
            <a:lvl8pPr lvl="7" algn="l" rtl="0">
              <a:spcBef>
                <a:spcPts val="0"/>
              </a:spcBef>
              <a:spcAft>
                <a:spcPts val="0"/>
              </a:spcAft>
              <a:buSzPts val="1600"/>
              <a:buNone/>
              <a:defRPr/>
            </a:lvl8pPr>
            <a:lvl9pPr lvl="8" algn="l" rtl="0">
              <a:spcBef>
                <a:spcPts val="0"/>
              </a:spcBef>
              <a:spcAft>
                <a:spcPts val="0"/>
              </a:spcAft>
              <a:buSzPts val="16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1"/>
        <p:cNvGrpSpPr/>
        <p:nvPr/>
      </p:nvGrpSpPr>
      <p:grpSpPr>
        <a:xfrm>
          <a:off x="0" y="0"/>
          <a:ext cx="0" cy="0"/>
          <a:chOff x="0" y="0"/>
          <a:chExt cx="0" cy="0"/>
        </a:xfrm>
      </p:grpSpPr>
      <p:sp>
        <p:nvSpPr>
          <p:cNvPr id="212" name="Google Shape;212;g71eeb774cb_0_217"/>
          <p:cNvSpPr txBox="1">
            <a:spLocks noGrp="1"/>
          </p:cNvSpPr>
          <p:nvPr>
            <p:ph type="title"/>
          </p:nvPr>
        </p:nvSpPr>
        <p:spPr>
          <a:xfrm>
            <a:off x="415600" y="593367"/>
            <a:ext cx="11360700" cy="763500"/>
          </a:xfrm>
          <a:prstGeom prst="rect">
            <a:avLst/>
          </a:prstGeom>
          <a:noFill/>
          <a:ln>
            <a:noFill/>
          </a:ln>
        </p:spPr>
        <p:txBody>
          <a:bodyPr spcFirstLastPara="1" wrap="square" lIns="105500" tIns="105500" rIns="105500" bIns="105500" anchor="t" anchorCtr="0">
            <a:noAutofit/>
          </a:bodyPr>
          <a:lstStyle>
            <a:lvl1pPr lvl="0" algn="l" rtl="0">
              <a:lnSpc>
                <a:spcPct val="90000"/>
              </a:lnSpc>
              <a:spcBef>
                <a:spcPts val="0"/>
              </a:spcBef>
              <a:spcAft>
                <a:spcPts val="0"/>
              </a:spcAft>
              <a:buClr>
                <a:schemeClr val="dk1"/>
              </a:buClr>
              <a:buSzPts val="3200"/>
              <a:buFont typeface="Arial"/>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13" name="Google Shape;213;g71eeb774cb_0_217"/>
          <p:cNvSpPr txBox="1">
            <a:spLocks noGrp="1"/>
          </p:cNvSpPr>
          <p:nvPr>
            <p:ph type="body" idx="1"/>
          </p:nvPr>
        </p:nvSpPr>
        <p:spPr>
          <a:xfrm>
            <a:off x="415600" y="1536633"/>
            <a:ext cx="11360700" cy="4555200"/>
          </a:xfrm>
          <a:prstGeom prst="rect">
            <a:avLst/>
          </a:prstGeom>
          <a:noFill/>
          <a:ln>
            <a:noFill/>
          </a:ln>
        </p:spPr>
        <p:txBody>
          <a:bodyPr spcFirstLastPara="1" wrap="square" lIns="105500" tIns="105500" rIns="105500" bIns="105500" anchor="t" anchorCtr="0">
            <a:noAutofit/>
          </a:bodyPr>
          <a:lstStyle>
            <a:lvl1pPr marL="457200" lvl="0" indent="-361950" algn="l" rtl="0">
              <a:lnSpc>
                <a:spcPct val="100000"/>
              </a:lnSpc>
              <a:spcBef>
                <a:spcPts val="0"/>
              </a:spcBef>
              <a:spcAft>
                <a:spcPts val="0"/>
              </a:spcAft>
              <a:buSzPts val="2100"/>
              <a:buChar char="●"/>
              <a:defRPr/>
            </a:lvl1pPr>
            <a:lvl2pPr marL="914400" lvl="1" indent="-330200" algn="l" rtl="0">
              <a:lnSpc>
                <a:spcPct val="100000"/>
              </a:lnSpc>
              <a:spcBef>
                <a:spcPts val="2000"/>
              </a:spcBef>
              <a:spcAft>
                <a:spcPts val="0"/>
              </a:spcAft>
              <a:buClr>
                <a:schemeClr val="dk1"/>
              </a:buClr>
              <a:buSzPts val="1600"/>
              <a:buChar char="○"/>
              <a:defRPr/>
            </a:lvl2pPr>
            <a:lvl3pPr marL="1371600" lvl="2" indent="-330200" algn="l" rtl="0">
              <a:lnSpc>
                <a:spcPct val="100000"/>
              </a:lnSpc>
              <a:spcBef>
                <a:spcPts val="2000"/>
              </a:spcBef>
              <a:spcAft>
                <a:spcPts val="0"/>
              </a:spcAft>
              <a:buClr>
                <a:schemeClr val="dk1"/>
              </a:buClr>
              <a:buSzPts val="1600"/>
              <a:buChar char="■"/>
              <a:defRPr/>
            </a:lvl3pPr>
            <a:lvl4pPr marL="1828800" lvl="3" indent="-330200" algn="l" rtl="0">
              <a:lnSpc>
                <a:spcPct val="100000"/>
              </a:lnSpc>
              <a:spcBef>
                <a:spcPts val="2000"/>
              </a:spcBef>
              <a:spcAft>
                <a:spcPts val="0"/>
              </a:spcAft>
              <a:buClr>
                <a:schemeClr val="dk1"/>
              </a:buClr>
              <a:buSzPts val="1600"/>
              <a:buChar char="●"/>
              <a:defRPr/>
            </a:lvl4pPr>
            <a:lvl5pPr marL="2286000" lvl="4" indent="-330200" algn="l" rtl="0">
              <a:lnSpc>
                <a:spcPct val="100000"/>
              </a:lnSpc>
              <a:spcBef>
                <a:spcPts val="2000"/>
              </a:spcBef>
              <a:spcAft>
                <a:spcPts val="0"/>
              </a:spcAft>
              <a:buClr>
                <a:schemeClr val="dk1"/>
              </a:buClr>
              <a:buSzPts val="1600"/>
              <a:buChar char="○"/>
              <a:defRPr/>
            </a:lvl5pPr>
            <a:lvl6pPr marL="2743200" lvl="5" indent="-330200" algn="l" rtl="0">
              <a:lnSpc>
                <a:spcPct val="90000"/>
              </a:lnSpc>
              <a:spcBef>
                <a:spcPts val="2000"/>
              </a:spcBef>
              <a:spcAft>
                <a:spcPts val="0"/>
              </a:spcAft>
              <a:buClr>
                <a:schemeClr val="dk1"/>
              </a:buClr>
              <a:buSzPts val="1600"/>
              <a:buChar char="■"/>
              <a:defRPr/>
            </a:lvl6pPr>
            <a:lvl7pPr marL="3200400" lvl="6" indent="-330200" algn="l" rtl="0">
              <a:lnSpc>
                <a:spcPct val="90000"/>
              </a:lnSpc>
              <a:spcBef>
                <a:spcPts val="2000"/>
              </a:spcBef>
              <a:spcAft>
                <a:spcPts val="0"/>
              </a:spcAft>
              <a:buClr>
                <a:schemeClr val="dk1"/>
              </a:buClr>
              <a:buSzPts val="1600"/>
              <a:buChar char="●"/>
              <a:defRPr/>
            </a:lvl7pPr>
            <a:lvl8pPr marL="3657600" lvl="7" indent="-330200" algn="l" rtl="0">
              <a:lnSpc>
                <a:spcPct val="90000"/>
              </a:lnSpc>
              <a:spcBef>
                <a:spcPts val="2000"/>
              </a:spcBef>
              <a:spcAft>
                <a:spcPts val="0"/>
              </a:spcAft>
              <a:buClr>
                <a:schemeClr val="dk1"/>
              </a:buClr>
              <a:buSzPts val="1600"/>
              <a:buChar char="○"/>
              <a:defRPr/>
            </a:lvl8pPr>
            <a:lvl9pPr marL="4114800" lvl="8" indent="-330200" algn="l" rtl="0">
              <a:lnSpc>
                <a:spcPct val="90000"/>
              </a:lnSpc>
              <a:spcBef>
                <a:spcPts val="2000"/>
              </a:spcBef>
              <a:spcAft>
                <a:spcPts val="2000"/>
              </a:spcAft>
              <a:buClr>
                <a:schemeClr val="dk1"/>
              </a:buClr>
              <a:buSzPts val="1600"/>
              <a:buChar char="■"/>
              <a:defRPr/>
            </a:lvl9pPr>
          </a:lstStyle>
          <a:p>
            <a:endParaRPr/>
          </a:p>
        </p:txBody>
      </p:sp>
      <p:sp>
        <p:nvSpPr>
          <p:cNvPr id="214" name="Google Shape;214;g71eeb774cb_0_217"/>
          <p:cNvSpPr txBox="1">
            <a:spLocks noGrp="1"/>
          </p:cNvSpPr>
          <p:nvPr>
            <p:ph type="sldNum" idx="12"/>
          </p:nvPr>
        </p:nvSpPr>
        <p:spPr>
          <a:xfrm>
            <a:off x="11296611" y="6217623"/>
            <a:ext cx="731700" cy="524700"/>
          </a:xfrm>
          <a:prstGeom prst="rect">
            <a:avLst/>
          </a:prstGeom>
          <a:noFill/>
          <a:ln>
            <a:noFill/>
          </a:ln>
        </p:spPr>
        <p:txBody>
          <a:bodyPr spcFirstLastPara="1" wrap="square" lIns="105500" tIns="105500" rIns="105500" bIns="105500" anchor="ctr" anchorCtr="0">
            <a:noAutofit/>
          </a:bodyPr>
          <a:lstStyle>
            <a:lvl1pPr marL="0" marR="0" lvl="0" indent="0" algn="r" rtl="0">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215"/>
        <p:cNvGrpSpPr/>
        <p:nvPr/>
      </p:nvGrpSpPr>
      <p:grpSpPr>
        <a:xfrm>
          <a:off x="0" y="0"/>
          <a:ext cx="0" cy="0"/>
          <a:chOff x="0" y="0"/>
          <a:chExt cx="0" cy="0"/>
        </a:xfrm>
      </p:grpSpPr>
      <p:sp>
        <p:nvSpPr>
          <p:cNvPr id="216" name="Google Shape;216;g71eeb774cb_0_221"/>
          <p:cNvSpPr txBox="1">
            <a:spLocks noGrp="1"/>
          </p:cNvSpPr>
          <p:nvPr>
            <p:ph type="title"/>
          </p:nvPr>
        </p:nvSpPr>
        <p:spPr>
          <a:xfrm>
            <a:off x="609600" y="92077"/>
            <a:ext cx="10972800" cy="15081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500"/>
              <a:buFont typeface="Arial"/>
              <a:buNone/>
              <a:defRPr sz="4400" b="1" i="0" u="none" strike="noStrike" cap="none">
                <a:latin typeface="Arial"/>
                <a:ea typeface="Arial"/>
                <a:cs typeface="Arial"/>
                <a:sym typeface="Arial"/>
              </a:defRPr>
            </a:lvl1pPr>
            <a:lvl2pPr marR="0" lvl="1" algn="l" rtl="0">
              <a:spcBef>
                <a:spcPts val="0"/>
              </a:spcBef>
              <a:spcAft>
                <a:spcPts val="0"/>
              </a:spcAft>
              <a:buSzPts val="1500"/>
              <a:buFont typeface="Arial"/>
              <a:buNone/>
              <a:defRPr sz="4400" b="1" i="0" u="none" strike="noStrike" cap="none">
                <a:latin typeface="Arial"/>
                <a:ea typeface="Arial"/>
                <a:cs typeface="Arial"/>
                <a:sym typeface="Arial"/>
              </a:defRPr>
            </a:lvl2pPr>
            <a:lvl3pPr marR="0" lvl="2" algn="l" rtl="0">
              <a:spcBef>
                <a:spcPts val="0"/>
              </a:spcBef>
              <a:spcAft>
                <a:spcPts val="0"/>
              </a:spcAft>
              <a:buSzPts val="1500"/>
              <a:buFont typeface="Arial"/>
              <a:buNone/>
              <a:defRPr sz="4400" b="1" i="0" u="none" strike="noStrike" cap="none">
                <a:latin typeface="Arial"/>
                <a:ea typeface="Arial"/>
                <a:cs typeface="Arial"/>
                <a:sym typeface="Arial"/>
              </a:defRPr>
            </a:lvl3pPr>
            <a:lvl4pPr marR="0" lvl="3" algn="l" rtl="0">
              <a:spcBef>
                <a:spcPts val="0"/>
              </a:spcBef>
              <a:spcAft>
                <a:spcPts val="0"/>
              </a:spcAft>
              <a:buSzPts val="1500"/>
              <a:buFont typeface="Arial"/>
              <a:buNone/>
              <a:defRPr sz="4400" b="1" i="0" u="none" strike="noStrike" cap="none">
                <a:latin typeface="Arial"/>
                <a:ea typeface="Arial"/>
                <a:cs typeface="Arial"/>
                <a:sym typeface="Arial"/>
              </a:defRPr>
            </a:lvl4pPr>
            <a:lvl5pPr marR="0" lvl="4" algn="l" rtl="0">
              <a:spcBef>
                <a:spcPts val="0"/>
              </a:spcBef>
              <a:spcAft>
                <a:spcPts val="0"/>
              </a:spcAft>
              <a:buSzPts val="1500"/>
              <a:buFont typeface="Arial"/>
              <a:buNone/>
              <a:defRPr sz="4400" b="1" i="0" u="none" strike="noStrike" cap="none">
                <a:latin typeface="Arial"/>
                <a:ea typeface="Arial"/>
                <a:cs typeface="Arial"/>
                <a:sym typeface="Arial"/>
              </a:defRPr>
            </a:lvl5pPr>
            <a:lvl6pPr marR="0" lvl="5" algn="l" rtl="0">
              <a:spcBef>
                <a:spcPts val="0"/>
              </a:spcBef>
              <a:spcAft>
                <a:spcPts val="0"/>
              </a:spcAft>
              <a:buSzPts val="1500"/>
              <a:buFont typeface="Arial"/>
              <a:buNone/>
              <a:defRPr sz="4400" b="1" i="0" u="none" strike="noStrike" cap="none">
                <a:latin typeface="Arial"/>
                <a:ea typeface="Arial"/>
                <a:cs typeface="Arial"/>
                <a:sym typeface="Arial"/>
              </a:defRPr>
            </a:lvl6pPr>
            <a:lvl7pPr marR="0" lvl="6" algn="l" rtl="0">
              <a:spcBef>
                <a:spcPts val="0"/>
              </a:spcBef>
              <a:spcAft>
                <a:spcPts val="0"/>
              </a:spcAft>
              <a:buSzPts val="1500"/>
              <a:buFont typeface="Arial"/>
              <a:buNone/>
              <a:defRPr sz="4400" b="1" i="0" u="none" strike="noStrike" cap="none">
                <a:latin typeface="Arial"/>
                <a:ea typeface="Arial"/>
                <a:cs typeface="Arial"/>
                <a:sym typeface="Arial"/>
              </a:defRPr>
            </a:lvl7pPr>
            <a:lvl8pPr marR="0" lvl="7" algn="l" rtl="0">
              <a:spcBef>
                <a:spcPts val="0"/>
              </a:spcBef>
              <a:spcAft>
                <a:spcPts val="0"/>
              </a:spcAft>
              <a:buSzPts val="1500"/>
              <a:buFont typeface="Arial"/>
              <a:buNone/>
              <a:defRPr sz="4400" b="1" i="0" u="none" strike="noStrike" cap="none">
                <a:latin typeface="Arial"/>
                <a:ea typeface="Arial"/>
                <a:cs typeface="Arial"/>
                <a:sym typeface="Arial"/>
              </a:defRPr>
            </a:lvl8pPr>
            <a:lvl9pPr marR="0" lvl="8" algn="l" rtl="0">
              <a:spcBef>
                <a:spcPts val="0"/>
              </a:spcBef>
              <a:spcAft>
                <a:spcPts val="0"/>
              </a:spcAft>
              <a:buSzPts val="1500"/>
              <a:buFont typeface="Arial"/>
              <a:buNone/>
              <a:defRPr sz="4400" b="1" i="0" u="none" strike="noStrike" cap="none">
                <a:latin typeface="Arial"/>
                <a:ea typeface="Arial"/>
                <a:cs typeface="Arial"/>
                <a:sym typeface="Arial"/>
              </a:defRPr>
            </a:lvl9pPr>
          </a:lstStyle>
          <a:p>
            <a:endParaRPr/>
          </a:p>
        </p:txBody>
      </p:sp>
      <p:sp>
        <p:nvSpPr>
          <p:cNvPr id="217" name="Google Shape;217;g71eeb774cb_0_221"/>
          <p:cNvSpPr txBox="1">
            <a:spLocks noGrp="1"/>
          </p:cNvSpPr>
          <p:nvPr>
            <p:ph type="body" idx="1"/>
          </p:nvPr>
        </p:nvSpPr>
        <p:spPr>
          <a:xfrm>
            <a:off x="609600" y="1600200"/>
            <a:ext cx="10972800" cy="5257500"/>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00000"/>
              </a:lnSpc>
              <a:spcBef>
                <a:spcPts val="700"/>
              </a:spcBef>
              <a:spcAft>
                <a:spcPts val="0"/>
              </a:spcAft>
              <a:buSzPts val="3200"/>
              <a:buFont typeface="Arial"/>
              <a:buChar char="•"/>
              <a:defRPr sz="3200" b="0" i="0" u="none" strike="noStrike" cap="none">
                <a:latin typeface="Arial"/>
                <a:ea typeface="Arial"/>
                <a:cs typeface="Arial"/>
                <a:sym typeface="Arial"/>
              </a:defRPr>
            </a:lvl1pPr>
            <a:lvl2pPr marL="914400" marR="0" lvl="1" indent="-431800" algn="l" rtl="0">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2pPr>
            <a:lvl3pPr marL="1371600" marR="0" lvl="2" indent="-431800" algn="l" rtl="0">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3pPr>
            <a:lvl4pPr marL="1828800" marR="0" lvl="3" indent="-431800" algn="l" rtl="0">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4pPr>
            <a:lvl5pPr marL="2286000" marR="0" lvl="4" indent="-431800" algn="l" rtl="0">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5pPr>
            <a:lvl6pPr marL="2743200" marR="0" lvl="5" indent="-431800" algn="l" rtl="0">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6pPr>
            <a:lvl7pPr marL="3200400" marR="0" lvl="6" indent="-431800" algn="l" rtl="0">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7pPr>
            <a:lvl8pPr marL="3657600" marR="0" lvl="7" indent="-431800" algn="l" rtl="0">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8pPr>
            <a:lvl9pPr marL="4114800" marR="0" lvl="8" indent="-431800" algn="l" rtl="0">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9pPr>
          </a:lstStyle>
          <a:p>
            <a:endParaRPr/>
          </a:p>
        </p:txBody>
      </p:sp>
      <p:sp>
        <p:nvSpPr>
          <p:cNvPr id="218" name="Google Shape;218;g71eeb774cb_0_221"/>
          <p:cNvSpPr txBox="1">
            <a:spLocks noGrp="1"/>
          </p:cNvSpPr>
          <p:nvPr>
            <p:ph type="sldNum" idx="12"/>
          </p:nvPr>
        </p:nvSpPr>
        <p:spPr>
          <a:xfrm>
            <a:off x="8737600" y="6356350"/>
            <a:ext cx="2844900" cy="370800"/>
          </a:xfrm>
          <a:prstGeom prst="rect">
            <a:avLst/>
          </a:prstGeom>
          <a:noFill/>
          <a:ln>
            <a:noFill/>
          </a:ln>
        </p:spPr>
        <p:txBody>
          <a:bodyPr spcFirstLastPara="1" wrap="square" lIns="45700" tIns="45700" rIns="45700" bIns="45700" anchor="t" anchorCtr="0">
            <a:noAutofit/>
          </a:bodyPr>
          <a:lstStyle>
            <a:lvl1pPr marL="0" marR="0" lvl="0" indent="0" algn="l" rtl="0">
              <a:spcBef>
                <a:spcPts val="0"/>
              </a:spcBef>
              <a:buClr>
                <a:schemeClr val="dk2"/>
              </a:buClr>
              <a:buSzPts val="1900"/>
              <a:buFont typeface="Arial"/>
              <a:buNone/>
              <a:defRPr sz="1900" b="0" i="0" u="none" strike="noStrike" cap="none">
                <a:solidFill>
                  <a:schemeClr val="dk2"/>
                </a:solidFill>
                <a:latin typeface="Arial"/>
                <a:ea typeface="Arial"/>
                <a:cs typeface="Arial"/>
                <a:sym typeface="Arial"/>
              </a:defRPr>
            </a:lvl1pPr>
            <a:lvl2pPr marL="0" marR="0" lvl="1" indent="0" algn="l" rtl="0">
              <a:spcBef>
                <a:spcPts val="0"/>
              </a:spcBef>
              <a:buClr>
                <a:schemeClr val="dk2"/>
              </a:buClr>
              <a:buSzPts val="1900"/>
              <a:buFont typeface="Arial"/>
              <a:buNone/>
              <a:defRPr sz="1900" b="0" i="0" u="none" strike="noStrike" cap="none">
                <a:solidFill>
                  <a:schemeClr val="dk2"/>
                </a:solidFill>
                <a:latin typeface="Arial"/>
                <a:ea typeface="Arial"/>
                <a:cs typeface="Arial"/>
                <a:sym typeface="Arial"/>
              </a:defRPr>
            </a:lvl2pPr>
            <a:lvl3pPr marL="0" marR="0" lvl="2" indent="0" algn="l" rtl="0">
              <a:spcBef>
                <a:spcPts val="0"/>
              </a:spcBef>
              <a:buClr>
                <a:schemeClr val="dk2"/>
              </a:buClr>
              <a:buSzPts val="1900"/>
              <a:buFont typeface="Arial"/>
              <a:buNone/>
              <a:defRPr sz="1900" b="0" i="0" u="none" strike="noStrike" cap="none">
                <a:solidFill>
                  <a:schemeClr val="dk2"/>
                </a:solidFill>
                <a:latin typeface="Arial"/>
                <a:ea typeface="Arial"/>
                <a:cs typeface="Arial"/>
                <a:sym typeface="Arial"/>
              </a:defRPr>
            </a:lvl3pPr>
            <a:lvl4pPr marL="0" marR="0" lvl="3" indent="0" algn="l" rtl="0">
              <a:spcBef>
                <a:spcPts val="0"/>
              </a:spcBef>
              <a:buClr>
                <a:schemeClr val="dk2"/>
              </a:buClr>
              <a:buSzPts val="1900"/>
              <a:buFont typeface="Arial"/>
              <a:buNone/>
              <a:defRPr sz="1900" b="0" i="0" u="none" strike="noStrike" cap="none">
                <a:solidFill>
                  <a:schemeClr val="dk2"/>
                </a:solidFill>
                <a:latin typeface="Arial"/>
                <a:ea typeface="Arial"/>
                <a:cs typeface="Arial"/>
                <a:sym typeface="Arial"/>
              </a:defRPr>
            </a:lvl4pPr>
            <a:lvl5pPr marL="0" marR="0" lvl="4" indent="0" algn="l" rtl="0">
              <a:spcBef>
                <a:spcPts val="0"/>
              </a:spcBef>
              <a:buClr>
                <a:schemeClr val="dk2"/>
              </a:buClr>
              <a:buSzPts val="1900"/>
              <a:buFont typeface="Arial"/>
              <a:buNone/>
              <a:defRPr sz="1900" b="0" i="0" u="none" strike="noStrike" cap="none">
                <a:solidFill>
                  <a:schemeClr val="dk2"/>
                </a:solidFill>
                <a:latin typeface="Arial"/>
                <a:ea typeface="Arial"/>
                <a:cs typeface="Arial"/>
                <a:sym typeface="Arial"/>
              </a:defRPr>
            </a:lvl5pPr>
            <a:lvl6pPr marL="0" marR="0" lvl="5" indent="0" algn="l" rtl="0">
              <a:spcBef>
                <a:spcPts val="0"/>
              </a:spcBef>
              <a:buClr>
                <a:schemeClr val="dk2"/>
              </a:buClr>
              <a:buSzPts val="1900"/>
              <a:buFont typeface="Arial"/>
              <a:buNone/>
              <a:defRPr sz="1900" b="0" i="0" u="none" strike="noStrike" cap="none">
                <a:solidFill>
                  <a:schemeClr val="dk2"/>
                </a:solidFill>
                <a:latin typeface="Arial"/>
                <a:ea typeface="Arial"/>
                <a:cs typeface="Arial"/>
                <a:sym typeface="Arial"/>
              </a:defRPr>
            </a:lvl6pPr>
            <a:lvl7pPr marL="0" marR="0" lvl="6" indent="0" algn="l" rtl="0">
              <a:spcBef>
                <a:spcPts val="0"/>
              </a:spcBef>
              <a:buClr>
                <a:schemeClr val="dk2"/>
              </a:buClr>
              <a:buSzPts val="1900"/>
              <a:buFont typeface="Arial"/>
              <a:buNone/>
              <a:defRPr sz="1900" b="0" i="0" u="none" strike="noStrike" cap="none">
                <a:solidFill>
                  <a:schemeClr val="dk2"/>
                </a:solidFill>
                <a:latin typeface="Arial"/>
                <a:ea typeface="Arial"/>
                <a:cs typeface="Arial"/>
                <a:sym typeface="Arial"/>
              </a:defRPr>
            </a:lvl7pPr>
            <a:lvl8pPr marL="0" marR="0" lvl="7" indent="0" algn="l" rtl="0">
              <a:spcBef>
                <a:spcPts val="0"/>
              </a:spcBef>
              <a:buClr>
                <a:schemeClr val="dk2"/>
              </a:buClr>
              <a:buSzPts val="1900"/>
              <a:buFont typeface="Arial"/>
              <a:buNone/>
              <a:defRPr sz="1900" b="0" i="0" u="none" strike="noStrike" cap="none">
                <a:solidFill>
                  <a:schemeClr val="dk2"/>
                </a:solidFill>
                <a:latin typeface="Arial"/>
                <a:ea typeface="Arial"/>
                <a:cs typeface="Arial"/>
                <a:sym typeface="Arial"/>
              </a:defRPr>
            </a:lvl8pPr>
            <a:lvl9pPr marL="0" marR="0" lvl="8" indent="0" algn="l" rtl="0">
              <a:spcBef>
                <a:spcPts val="0"/>
              </a:spcBef>
              <a:buClr>
                <a:schemeClr val="dk2"/>
              </a:buClr>
              <a:buSzPts val="1900"/>
              <a:buFont typeface="Arial"/>
              <a:buNone/>
              <a:defRPr sz="19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19"/>
        <p:cNvGrpSpPr/>
        <p:nvPr/>
      </p:nvGrpSpPr>
      <p:grpSpPr>
        <a:xfrm>
          <a:off x="0" y="0"/>
          <a:ext cx="0" cy="0"/>
          <a:chOff x="0" y="0"/>
          <a:chExt cx="0" cy="0"/>
        </a:xfrm>
      </p:grpSpPr>
      <p:sp>
        <p:nvSpPr>
          <p:cNvPr id="220" name="Google Shape;220;g71eeb774cb_0_225"/>
          <p:cNvSpPr txBox="1">
            <a:spLocks noGrp="1"/>
          </p:cNvSpPr>
          <p:nvPr>
            <p:ph type="sldNum" idx="12"/>
          </p:nvPr>
        </p:nvSpPr>
        <p:spPr>
          <a:xfrm>
            <a:off x="9168019" y="6336000"/>
            <a:ext cx="2855700" cy="365100"/>
          </a:xfrm>
          <a:prstGeom prst="rect">
            <a:avLst/>
          </a:prstGeom>
          <a:noFill/>
          <a:ln>
            <a:noFill/>
          </a:ln>
        </p:spPr>
        <p:txBody>
          <a:bodyPr spcFirstLastPara="1" wrap="square" lIns="121900" tIns="60925" rIns="121900" bIns="609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21" name="Google Shape;221;g71eeb774cb_0_225"/>
          <p:cNvSpPr txBox="1">
            <a:spLocks noGrp="1"/>
          </p:cNvSpPr>
          <p:nvPr>
            <p:ph type="title"/>
          </p:nvPr>
        </p:nvSpPr>
        <p:spPr>
          <a:xfrm>
            <a:off x="610400" y="349600"/>
            <a:ext cx="9888000" cy="1116000"/>
          </a:xfrm>
          <a:prstGeom prst="rect">
            <a:avLst/>
          </a:prstGeom>
          <a:noFill/>
          <a:ln>
            <a:noFill/>
          </a:ln>
        </p:spPr>
        <p:txBody>
          <a:bodyPr spcFirstLastPara="1" wrap="square" lIns="121900" tIns="121900" rIns="121900" bIns="121900" anchor="t" anchorCtr="0">
            <a:noAutofit/>
          </a:bodyPr>
          <a:lstStyle>
            <a:lvl1pPr marR="0" lvl="0" algn="l" rtl="0">
              <a:lnSpc>
                <a:spcPct val="102702"/>
              </a:lnSpc>
              <a:spcBef>
                <a:spcPts val="0"/>
              </a:spcBef>
              <a:spcAft>
                <a:spcPts val="0"/>
              </a:spcAft>
              <a:buClr>
                <a:schemeClr val="dk1"/>
              </a:buClr>
              <a:buSzPts val="4900"/>
              <a:buNone/>
              <a:defRPr sz="4900" i="0" u="none" strike="noStrike" cap="none">
                <a:solidFill>
                  <a:schemeClr val="dk1"/>
                </a:solidFill>
              </a:defRPr>
            </a:lvl1pPr>
            <a:lvl2pPr lvl="1" algn="l" rtl="0">
              <a:lnSpc>
                <a:spcPct val="100000"/>
              </a:lnSpc>
              <a:spcBef>
                <a:spcPts val="0"/>
              </a:spcBef>
              <a:spcAft>
                <a:spcPts val="0"/>
              </a:spcAft>
              <a:buSzPts val="1900"/>
              <a:buNone/>
              <a:defRPr sz="2400"/>
            </a:lvl2pPr>
            <a:lvl3pPr lvl="2" algn="l" rtl="0">
              <a:lnSpc>
                <a:spcPct val="100000"/>
              </a:lnSpc>
              <a:spcBef>
                <a:spcPts val="0"/>
              </a:spcBef>
              <a:spcAft>
                <a:spcPts val="0"/>
              </a:spcAft>
              <a:buSzPts val="1900"/>
              <a:buNone/>
              <a:defRPr sz="2400"/>
            </a:lvl3pPr>
            <a:lvl4pPr lvl="3" algn="l" rtl="0">
              <a:lnSpc>
                <a:spcPct val="100000"/>
              </a:lnSpc>
              <a:spcBef>
                <a:spcPts val="0"/>
              </a:spcBef>
              <a:spcAft>
                <a:spcPts val="0"/>
              </a:spcAft>
              <a:buSzPts val="1900"/>
              <a:buNone/>
              <a:defRPr sz="2400"/>
            </a:lvl4pPr>
            <a:lvl5pPr lvl="4" algn="l" rtl="0">
              <a:lnSpc>
                <a:spcPct val="100000"/>
              </a:lnSpc>
              <a:spcBef>
                <a:spcPts val="0"/>
              </a:spcBef>
              <a:spcAft>
                <a:spcPts val="0"/>
              </a:spcAft>
              <a:buSzPts val="1900"/>
              <a:buNone/>
              <a:defRPr sz="2400"/>
            </a:lvl5pPr>
            <a:lvl6pPr lvl="5" algn="l" rtl="0">
              <a:lnSpc>
                <a:spcPct val="100000"/>
              </a:lnSpc>
              <a:spcBef>
                <a:spcPts val="0"/>
              </a:spcBef>
              <a:spcAft>
                <a:spcPts val="0"/>
              </a:spcAft>
              <a:buSzPts val="1900"/>
              <a:buNone/>
              <a:defRPr sz="2400"/>
            </a:lvl6pPr>
            <a:lvl7pPr lvl="6" algn="l" rtl="0">
              <a:lnSpc>
                <a:spcPct val="100000"/>
              </a:lnSpc>
              <a:spcBef>
                <a:spcPts val="0"/>
              </a:spcBef>
              <a:spcAft>
                <a:spcPts val="0"/>
              </a:spcAft>
              <a:buSzPts val="1900"/>
              <a:buNone/>
              <a:defRPr sz="2400"/>
            </a:lvl7pPr>
            <a:lvl8pPr lvl="7" algn="l" rtl="0">
              <a:lnSpc>
                <a:spcPct val="100000"/>
              </a:lnSpc>
              <a:spcBef>
                <a:spcPts val="0"/>
              </a:spcBef>
              <a:spcAft>
                <a:spcPts val="0"/>
              </a:spcAft>
              <a:buSzPts val="1900"/>
              <a:buNone/>
              <a:defRPr sz="2400"/>
            </a:lvl8pPr>
            <a:lvl9pPr lvl="8" algn="l" rtl="0">
              <a:lnSpc>
                <a:spcPct val="100000"/>
              </a:lnSpc>
              <a:spcBef>
                <a:spcPts val="0"/>
              </a:spcBef>
              <a:spcAft>
                <a:spcPts val="0"/>
              </a:spcAft>
              <a:buSzPts val="1900"/>
              <a:buNone/>
              <a:defRPr sz="2400"/>
            </a:lvl9pPr>
          </a:lstStyle>
          <a:p>
            <a:endParaRPr/>
          </a:p>
        </p:txBody>
      </p:sp>
      <p:sp>
        <p:nvSpPr>
          <p:cNvPr id="222" name="Google Shape;222;g71eeb774cb_0_225"/>
          <p:cNvSpPr txBox="1">
            <a:spLocks noGrp="1"/>
          </p:cNvSpPr>
          <p:nvPr>
            <p:ph type="body" idx="1"/>
          </p:nvPr>
        </p:nvSpPr>
        <p:spPr>
          <a:xfrm>
            <a:off x="512967" y="1465600"/>
            <a:ext cx="9888000" cy="3672000"/>
          </a:xfrm>
          <a:prstGeom prst="rect">
            <a:avLst/>
          </a:prstGeom>
          <a:noFill/>
          <a:ln>
            <a:noFill/>
          </a:ln>
        </p:spPr>
        <p:txBody>
          <a:bodyPr spcFirstLastPara="1" wrap="square" lIns="121900" tIns="121900" rIns="121900" bIns="121900" anchor="t" anchorCtr="0">
            <a:noAutofit/>
          </a:bodyPr>
          <a:lstStyle>
            <a:lvl1pPr marL="457200" marR="0" lvl="0" indent="-400050" algn="l" rtl="0">
              <a:lnSpc>
                <a:spcPct val="90000"/>
              </a:lnSpc>
              <a:spcBef>
                <a:spcPts val="400"/>
              </a:spcBef>
              <a:spcAft>
                <a:spcPts val="0"/>
              </a:spcAft>
              <a:buClr>
                <a:schemeClr val="dk1"/>
              </a:buClr>
              <a:buSzPts val="2700"/>
              <a:buChar char="•"/>
              <a:defRPr sz="2900" i="0" u="none" strike="noStrike" cap="none">
                <a:solidFill>
                  <a:schemeClr val="dk1"/>
                </a:solidFill>
              </a:defRPr>
            </a:lvl1pPr>
            <a:lvl2pPr marL="914400" marR="0" lvl="1" indent="-374650" algn="l" rtl="0">
              <a:lnSpc>
                <a:spcPct val="90000"/>
              </a:lnSpc>
              <a:spcBef>
                <a:spcPts val="400"/>
              </a:spcBef>
              <a:spcAft>
                <a:spcPts val="0"/>
              </a:spcAft>
              <a:buClr>
                <a:srgbClr val="7F7F7F"/>
              </a:buClr>
              <a:buSzPts val="2300"/>
              <a:buChar char="•"/>
              <a:defRPr sz="2900" i="0" u="none" strike="noStrike" cap="none">
                <a:solidFill>
                  <a:srgbClr val="7F7F7F"/>
                </a:solidFill>
              </a:defRPr>
            </a:lvl2pPr>
            <a:lvl3pPr marL="1371600" marR="0" lvl="2" indent="-374650" algn="l" rtl="0">
              <a:lnSpc>
                <a:spcPct val="90000"/>
              </a:lnSpc>
              <a:spcBef>
                <a:spcPts val="400"/>
              </a:spcBef>
              <a:spcAft>
                <a:spcPts val="0"/>
              </a:spcAft>
              <a:buClr>
                <a:schemeClr val="dk1"/>
              </a:buClr>
              <a:buSzPts val="2300"/>
              <a:buChar char="•"/>
              <a:defRPr sz="2700" i="0" u="none" strike="noStrike" cap="none">
                <a:solidFill>
                  <a:schemeClr val="dk1"/>
                </a:solidFill>
              </a:defRPr>
            </a:lvl3pPr>
            <a:lvl4pPr marL="1828800" marR="0" lvl="3" indent="-355600" algn="l" rtl="0">
              <a:lnSpc>
                <a:spcPct val="90000"/>
              </a:lnSpc>
              <a:spcBef>
                <a:spcPts val="400"/>
              </a:spcBef>
              <a:spcAft>
                <a:spcPts val="0"/>
              </a:spcAft>
              <a:buClr>
                <a:schemeClr val="dk1"/>
              </a:buClr>
              <a:buSzPts val="2000"/>
              <a:buChar char="•"/>
              <a:defRPr sz="2700" i="0" u="none" strike="noStrike" cap="none">
                <a:solidFill>
                  <a:schemeClr val="dk1"/>
                </a:solidFill>
              </a:defRPr>
            </a:lvl4pPr>
            <a:lvl5pPr marL="2286000" marR="0" lvl="4" indent="-381000" algn="l" rtl="0">
              <a:lnSpc>
                <a:spcPct val="90000"/>
              </a:lnSpc>
              <a:spcBef>
                <a:spcPts val="400"/>
              </a:spcBef>
              <a:spcAft>
                <a:spcPts val="0"/>
              </a:spcAft>
              <a:buClr>
                <a:schemeClr val="dk1"/>
              </a:buClr>
              <a:buSzPts val="2400"/>
              <a:buChar char="•"/>
              <a:defRPr sz="2700" i="0" u="none" strike="noStrike" cap="none">
                <a:solidFill>
                  <a:schemeClr val="dk1"/>
                </a:solidFill>
              </a:defRPr>
            </a:lvl5pPr>
            <a:lvl6pPr marL="2743200" marR="0" lvl="5" indent="-381000" algn="l" rtl="0">
              <a:lnSpc>
                <a:spcPct val="90000"/>
              </a:lnSpc>
              <a:spcBef>
                <a:spcPts val="700"/>
              </a:spcBef>
              <a:spcAft>
                <a:spcPts val="0"/>
              </a:spcAft>
              <a:buClr>
                <a:schemeClr val="dk1"/>
              </a:buClr>
              <a:buSzPts val="2400"/>
              <a:buChar char="•"/>
              <a:defRPr sz="2400" i="0" u="none" strike="noStrike" cap="none">
                <a:solidFill>
                  <a:schemeClr val="dk1"/>
                </a:solidFill>
              </a:defRPr>
            </a:lvl6pPr>
            <a:lvl7pPr marL="3200400" marR="0" lvl="6" indent="-381000" algn="l" rtl="0">
              <a:lnSpc>
                <a:spcPct val="90000"/>
              </a:lnSpc>
              <a:spcBef>
                <a:spcPts val="700"/>
              </a:spcBef>
              <a:spcAft>
                <a:spcPts val="0"/>
              </a:spcAft>
              <a:buClr>
                <a:schemeClr val="dk1"/>
              </a:buClr>
              <a:buSzPts val="2400"/>
              <a:buChar char="•"/>
              <a:defRPr sz="2400" i="0" u="none" strike="noStrike" cap="none">
                <a:solidFill>
                  <a:schemeClr val="dk1"/>
                </a:solidFill>
              </a:defRPr>
            </a:lvl7pPr>
            <a:lvl8pPr marL="3657600" marR="0" lvl="7" indent="-381000" algn="l" rtl="0">
              <a:lnSpc>
                <a:spcPct val="90000"/>
              </a:lnSpc>
              <a:spcBef>
                <a:spcPts val="700"/>
              </a:spcBef>
              <a:spcAft>
                <a:spcPts val="0"/>
              </a:spcAft>
              <a:buClr>
                <a:schemeClr val="dk1"/>
              </a:buClr>
              <a:buSzPts val="2400"/>
              <a:buChar char="•"/>
              <a:defRPr sz="2400" i="0" u="none" strike="noStrike" cap="none">
                <a:solidFill>
                  <a:schemeClr val="dk1"/>
                </a:solidFill>
              </a:defRPr>
            </a:lvl8pPr>
            <a:lvl9pPr marL="4114800" marR="0" lvl="8" indent="-381000" algn="l" rtl="0">
              <a:lnSpc>
                <a:spcPct val="90000"/>
              </a:lnSpc>
              <a:spcBef>
                <a:spcPts val="700"/>
              </a:spcBef>
              <a:spcAft>
                <a:spcPts val="0"/>
              </a:spcAft>
              <a:buClr>
                <a:schemeClr val="dk1"/>
              </a:buClr>
              <a:buSzPts val="2400"/>
              <a:buChar char="•"/>
              <a:defRPr sz="2400" i="0" u="none" strike="noStrike" cap="none">
                <a:solidFill>
                  <a:schemeClr val="dk1"/>
                </a:solidFill>
              </a:defRPr>
            </a:lvl9pPr>
          </a:lstStyle>
          <a:p>
            <a:endParaRPr/>
          </a:p>
        </p:txBody>
      </p:sp>
      <p:pic>
        <p:nvPicPr>
          <p:cNvPr id="223" name="Google Shape;223;g71eeb774cb_0_225"/>
          <p:cNvPicPr preferRelativeResize="0"/>
          <p:nvPr/>
        </p:nvPicPr>
        <p:blipFill/>
        <p:spPr>
          <a:xfrm>
            <a:off x="864000" y="5857200"/>
            <a:ext cx="1836000" cy="71431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
        <p:cNvGrpSpPr/>
        <p:nvPr/>
      </p:nvGrpSpPr>
      <p:grpSpPr>
        <a:xfrm>
          <a:off x="0" y="0"/>
          <a:ext cx="0" cy="0"/>
          <a:chOff x="0" y="0"/>
          <a:chExt cx="0" cy="0"/>
        </a:xfrm>
      </p:grpSpPr>
      <p:sp>
        <p:nvSpPr>
          <p:cNvPr id="46" name="Google Shape;46;p70"/>
          <p:cNvSpPr txBox="1">
            <a:spLocks noGrp="1"/>
          </p:cNvSpPr>
          <p:nvPr>
            <p:ph type="ctrTitle"/>
          </p:nvPr>
        </p:nvSpPr>
        <p:spPr>
          <a:xfrm>
            <a:off x="1524000" y="1122363"/>
            <a:ext cx="9144000" cy="2387600"/>
          </a:xfrm>
          <a:prstGeom prst="rect">
            <a:avLst/>
          </a:prstGeom>
          <a:noFill/>
          <a:ln>
            <a:noFill/>
          </a:ln>
        </p:spPr>
        <p:txBody>
          <a:bodyPr spcFirstLastPara="1" wrap="square" lIns="0" tIns="0" rIns="0" bIns="0" anchor="b" anchorCtr="0">
            <a:noAutofit/>
          </a:bodyPr>
          <a:lstStyle>
            <a:lvl1pPr lvl="0" algn="ctr">
              <a:lnSpc>
                <a:spcPct val="63333"/>
              </a:lnSpc>
              <a:spcBef>
                <a:spcPts val="0"/>
              </a:spcBef>
              <a:spcAft>
                <a:spcPts val="0"/>
              </a:spcAft>
              <a:buClr>
                <a:schemeClr val="dk1"/>
              </a:buClr>
              <a:buSzPts val="4500"/>
              <a:buFont typeface="Arial"/>
              <a:buNone/>
              <a:defRPr sz="6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 name="Google Shape;47;p70"/>
          <p:cNvSpPr txBox="1">
            <a:spLocks noGrp="1"/>
          </p:cNvSpPr>
          <p:nvPr>
            <p:ph type="subTitle" idx="1"/>
          </p:nvPr>
        </p:nvSpPr>
        <p:spPr>
          <a:xfrm>
            <a:off x="1524000" y="3602037"/>
            <a:ext cx="9144000" cy="1655600"/>
          </a:xfrm>
          <a:prstGeom prst="rect">
            <a:avLst/>
          </a:prstGeom>
          <a:noFill/>
          <a:ln>
            <a:noFill/>
          </a:ln>
        </p:spPr>
        <p:txBody>
          <a:bodyPr spcFirstLastPara="1" wrap="square" lIns="0" tIns="0" rIns="0" bIns="34275" anchor="t" anchorCtr="0">
            <a:noAutofit/>
          </a:bodyPr>
          <a:lstStyle>
            <a:lvl1pPr lvl="0" algn="ctr">
              <a:lnSpc>
                <a:spcPct val="90000"/>
              </a:lnSpc>
              <a:spcBef>
                <a:spcPts val="267"/>
              </a:spcBef>
              <a:spcAft>
                <a:spcPts val="0"/>
              </a:spcAft>
              <a:buClr>
                <a:schemeClr val="dk1"/>
              </a:buClr>
              <a:buSzPts val="1600"/>
              <a:buFont typeface="Arial"/>
              <a:buNone/>
              <a:defRPr sz="2400"/>
            </a:lvl1pPr>
            <a:lvl2pPr lvl="1" algn="ctr">
              <a:lnSpc>
                <a:spcPct val="90000"/>
              </a:lnSpc>
              <a:spcBef>
                <a:spcPts val="267"/>
              </a:spcBef>
              <a:spcAft>
                <a:spcPts val="0"/>
              </a:spcAft>
              <a:buClr>
                <a:srgbClr val="7F7F7F"/>
              </a:buClr>
              <a:buSzPts val="1100"/>
              <a:buFont typeface="Arial"/>
              <a:buNone/>
              <a:defRPr sz="2000"/>
            </a:lvl2pPr>
            <a:lvl3pPr lvl="2" algn="ctr">
              <a:lnSpc>
                <a:spcPct val="90000"/>
              </a:lnSpc>
              <a:spcBef>
                <a:spcPts val="267"/>
              </a:spcBef>
              <a:spcAft>
                <a:spcPts val="0"/>
              </a:spcAft>
              <a:buClr>
                <a:schemeClr val="dk1"/>
              </a:buClr>
              <a:buSzPts val="1200"/>
              <a:buFont typeface="Arial"/>
              <a:buNone/>
              <a:defRPr sz="1867"/>
            </a:lvl3pPr>
            <a:lvl4pPr lvl="3" algn="ctr">
              <a:lnSpc>
                <a:spcPct val="90000"/>
              </a:lnSpc>
              <a:spcBef>
                <a:spcPts val="267"/>
              </a:spcBef>
              <a:spcAft>
                <a:spcPts val="0"/>
              </a:spcAft>
              <a:buClr>
                <a:schemeClr val="dk1"/>
              </a:buClr>
              <a:buSzPts val="900"/>
              <a:buFont typeface="Arial"/>
              <a:buNone/>
              <a:defRPr sz="1600"/>
            </a:lvl4pPr>
            <a:lvl5pPr lvl="4" algn="ctr">
              <a:lnSpc>
                <a:spcPct val="90000"/>
              </a:lnSpc>
              <a:spcBef>
                <a:spcPts val="267"/>
              </a:spcBef>
              <a:spcAft>
                <a:spcPts val="0"/>
              </a:spcAft>
              <a:buClr>
                <a:schemeClr val="dk1"/>
              </a:buClr>
              <a:buSzPts val="1100"/>
              <a:buFont typeface="Arial"/>
              <a:buNone/>
              <a:defRPr sz="1600"/>
            </a:lvl5pPr>
            <a:lvl6pPr lvl="5" algn="ctr">
              <a:lnSpc>
                <a:spcPct val="90000"/>
              </a:lnSpc>
              <a:spcBef>
                <a:spcPts val="533"/>
              </a:spcBef>
              <a:spcAft>
                <a:spcPts val="0"/>
              </a:spcAft>
              <a:buClr>
                <a:schemeClr val="dk1"/>
              </a:buClr>
              <a:buSzPts val="1200"/>
              <a:buNone/>
              <a:defRPr sz="1600"/>
            </a:lvl6pPr>
            <a:lvl7pPr lvl="6" algn="ctr">
              <a:lnSpc>
                <a:spcPct val="90000"/>
              </a:lnSpc>
              <a:spcBef>
                <a:spcPts val="533"/>
              </a:spcBef>
              <a:spcAft>
                <a:spcPts val="0"/>
              </a:spcAft>
              <a:buClr>
                <a:schemeClr val="dk1"/>
              </a:buClr>
              <a:buSzPts val="1200"/>
              <a:buNone/>
              <a:defRPr sz="1600"/>
            </a:lvl7pPr>
            <a:lvl8pPr lvl="7" algn="ctr">
              <a:lnSpc>
                <a:spcPct val="90000"/>
              </a:lnSpc>
              <a:spcBef>
                <a:spcPts val="533"/>
              </a:spcBef>
              <a:spcAft>
                <a:spcPts val="0"/>
              </a:spcAft>
              <a:buClr>
                <a:schemeClr val="dk1"/>
              </a:buClr>
              <a:buSzPts val="1200"/>
              <a:buNone/>
              <a:defRPr sz="1600"/>
            </a:lvl8pPr>
            <a:lvl9pPr lvl="8" algn="ctr">
              <a:lnSpc>
                <a:spcPct val="90000"/>
              </a:lnSpc>
              <a:spcBef>
                <a:spcPts val="533"/>
              </a:spcBef>
              <a:spcAft>
                <a:spcPts val="0"/>
              </a:spcAft>
              <a:buClr>
                <a:schemeClr val="dk1"/>
              </a:buClr>
              <a:buSzPts val="1200"/>
              <a:buNone/>
              <a:defRPr sz="1600"/>
            </a:lvl9pPr>
          </a:lstStyle>
          <a:p>
            <a:endParaRPr/>
          </a:p>
        </p:txBody>
      </p:sp>
      <p:sp>
        <p:nvSpPr>
          <p:cNvPr id="48" name="Google Shape;48;p70"/>
          <p:cNvSpPr txBox="1">
            <a:spLocks noGrp="1"/>
          </p:cNvSpPr>
          <p:nvPr>
            <p:ph type="dt" idx="10"/>
          </p:nvPr>
        </p:nvSpPr>
        <p:spPr>
          <a:xfrm>
            <a:off x="4067833" y="6336000"/>
            <a:ext cx="1200000" cy="3600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dk2"/>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9pPr>
          </a:lstStyle>
          <a:p>
            <a:endParaRPr/>
          </a:p>
        </p:txBody>
      </p:sp>
      <p:sp>
        <p:nvSpPr>
          <p:cNvPr id="49" name="Google Shape;49;p70"/>
          <p:cNvSpPr txBox="1">
            <a:spLocks noGrp="1"/>
          </p:cNvSpPr>
          <p:nvPr>
            <p:ph type="ftr" idx="11"/>
          </p:nvPr>
        </p:nvSpPr>
        <p:spPr>
          <a:xfrm>
            <a:off x="5324524" y="6336000"/>
            <a:ext cx="2520000" cy="3600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chemeClr val="dk2"/>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9pPr>
          </a:lstStyle>
          <a:p>
            <a:endParaRPr/>
          </a:p>
        </p:txBody>
      </p:sp>
      <p:sp>
        <p:nvSpPr>
          <p:cNvPr id="50" name="Google Shape;50;p70"/>
          <p:cNvSpPr txBox="1">
            <a:spLocks noGrp="1"/>
          </p:cNvSpPr>
          <p:nvPr>
            <p:ph type="sldNum" idx="12"/>
          </p:nvPr>
        </p:nvSpPr>
        <p:spPr>
          <a:xfrm>
            <a:off x="7926148" y="6336000"/>
            <a:ext cx="720000" cy="3600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sp>
        <p:nvSpPr>
          <p:cNvPr id="52" name="Google Shape;52;p71"/>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3600"/>
              <a:buFont typeface="Arial"/>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53" name="Google Shape;53;p7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el">
  <p:cSld name="Titel">
    <p:spTree>
      <p:nvGrpSpPr>
        <p:cNvPr id="1" name="Shape 54"/>
        <p:cNvGrpSpPr/>
        <p:nvPr/>
      </p:nvGrpSpPr>
      <p:grpSpPr>
        <a:xfrm>
          <a:off x="0" y="0"/>
          <a:ext cx="0" cy="0"/>
          <a:chOff x="0" y="0"/>
          <a:chExt cx="0" cy="0"/>
        </a:xfrm>
      </p:grpSpPr>
      <p:sp>
        <p:nvSpPr>
          <p:cNvPr id="55" name="Google Shape;55;p73"/>
          <p:cNvSpPr/>
          <p:nvPr/>
        </p:nvSpPr>
        <p:spPr>
          <a:xfrm>
            <a:off x="3" y="0"/>
            <a:ext cx="11834738" cy="6858000"/>
          </a:xfrm>
          <a:custGeom>
            <a:avLst/>
            <a:gdLst/>
            <a:ahLst/>
            <a:cxnLst/>
            <a:rect l="l" t="t" r="r" b="b"/>
            <a:pathLst>
              <a:path w="21600" h="21600" extrusionOk="0">
                <a:moveTo>
                  <a:pt x="0" y="37"/>
                </a:moveTo>
                <a:lnTo>
                  <a:pt x="18835" y="0"/>
                </a:lnTo>
                <a:lnTo>
                  <a:pt x="21600" y="21600"/>
                </a:lnTo>
                <a:lnTo>
                  <a:pt x="33" y="21600"/>
                </a:lnTo>
                <a:lnTo>
                  <a:pt x="0" y="37"/>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6" name="Google Shape;56;p73"/>
          <p:cNvPicPr preferRelativeResize="0"/>
          <p:nvPr/>
        </p:nvPicPr>
        <p:blipFill rotWithShape="1">
          <a:blip r:embed="rId2">
            <a:alphaModFix/>
          </a:blip>
          <a:srcRect/>
          <a:stretch/>
        </p:blipFill>
        <p:spPr>
          <a:xfrm>
            <a:off x="861752" y="692695"/>
            <a:ext cx="2400001" cy="734484"/>
          </a:xfrm>
          <a:prstGeom prst="rect">
            <a:avLst/>
          </a:prstGeom>
          <a:noFill/>
          <a:ln>
            <a:noFill/>
          </a:ln>
        </p:spPr>
      </p:pic>
      <p:sp>
        <p:nvSpPr>
          <p:cNvPr id="57" name="Google Shape;57;p73"/>
          <p:cNvSpPr txBox="1">
            <a:spLocks noGrp="1"/>
          </p:cNvSpPr>
          <p:nvPr>
            <p:ph type="subTitle" idx="1"/>
          </p:nvPr>
        </p:nvSpPr>
        <p:spPr>
          <a:xfrm>
            <a:off x="1266106" y="4509835"/>
            <a:ext cx="9150377" cy="111252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700"/>
              </a:spcBef>
              <a:spcAft>
                <a:spcPts val="0"/>
              </a:spcAft>
              <a:buSzPts val="2400"/>
              <a:buNone/>
              <a:defRPr sz="2400">
                <a:solidFill>
                  <a:schemeClr val="dk2"/>
                </a:solidFill>
                <a:latin typeface="Arial"/>
                <a:ea typeface="Arial"/>
                <a:cs typeface="Arial"/>
                <a:sym typeface="Arial"/>
              </a:defRPr>
            </a:lvl1pPr>
            <a:lvl2pPr lvl="1" algn="ctr">
              <a:lnSpc>
                <a:spcPct val="100000"/>
              </a:lnSpc>
              <a:spcBef>
                <a:spcPts val="700"/>
              </a:spcBef>
              <a:spcAft>
                <a:spcPts val="0"/>
              </a:spcAft>
              <a:buClr>
                <a:schemeClr val="dk1"/>
              </a:buClr>
              <a:buSzPts val="2000"/>
              <a:buNone/>
              <a:defRPr sz="2000"/>
            </a:lvl2pPr>
            <a:lvl3pPr lvl="2" algn="ctr">
              <a:lnSpc>
                <a:spcPct val="100000"/>
              </a:lnSpc>
              <a:spcBef>
                <a:spcPts val="700"/>
              </a:spcBef>
              <a:spcAft>
                <a:spcPts val="0"/>
              </a:spcAft>
              <a:buClr>
                <a:schemeClr val="dk1"/>
              </a:buClr>
              <a:buSzPts val="1800"/>
              <a:buNone/>
              <a:defRPr sz="1800"/>
            </a:lvl3pPr>
            <a:lvl4pPr lvl="3" algn="ctr">
              <a:lnSpc>
                <a:spcPct val="100000"/>
              </a:lnSpc>
              <a:spcBef>
                <a:spcPts val="700"/>
              </a:spcBef>
              <a:spcAft>
                <a:spcPts val="0"/>
              </a:spcAft>
              <a:buClr>
                <a:schemeClr val="dk1"/>
              </a:buClr>
              <a:buSzPts val="1600"/>
              <a:buNone/>
              <a:defRPr sz="1600"/>
            </a:lvl4pPr>
            <a:lvl5pPr lvl="4" algn="ctr">
              <a:lnSpc>
                <a:spcPct val="100000"/>
              </a:lnSpc>
              <a:spcBef>
                <a:spcPts val="7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8" name="Google Shape;58;p73"/>
          <p:cNvSpPr txBox="1">
            <a:spLocks noGrp="1"/>
          </p:cNvSpPr>
          <p:nvPr>
            <p:ph type="title"/>
          </p:nvPr>
        </p:nvSpPr>
        <p:spPr>
          <a:xfrm>
            <a:off x="1266108" y="1551753"/>
            <a:ext cx="9150377" cy="279462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600"/>
              <a:buFont typeface="Arial"/>
              <a:buNone/>
              <a:defRPr sz="36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9" name="Google Shape;59;p73"/>
          <p:cNvPicPr preferRelativeResize="0"/>
          <p:nvPr/>
        </p:nvPicPr>
        <p:blipFill rotWithShape="1">
          <a:blip r:embed="rId3">
            <a:alphaModFix/>
          </a:blip>
          <a:srcRect/>
          <a:stretch/>
        </p:blipFill>
        <p:spPr>
          <a:xfrm>
            <a:off x="861751" y="5770202"/>
            <a:ext cx="1877572" cy="396241"/>
          </a:xfrm>
          <a:prstGeom prst="rect">
            <a:avLst/>
          </a:prstGeom>
          <a:noFill/>
          <a:ln>
            <a:noFill/>
          </a:ln>
        </p:spPr>
      </p:pic>
      <p:sp>
        <p:nvSpPr>
          <p:cNvPr id="60" name="Google Shape;60;p73"/>
          <p:cNvSpPr txBox="1"/>
          <p:nvPr/>
        </p:nvSpPr>
        <p:spPr>
          <a:xfrm>
            <a:off x="8112226" y="5889446"/>
            <a:ext cx="3936437" cy="276997"/>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nl-BE" sz="1200" b="0" i="0" u="none" strike="noStrike" cap="none">
                <a:solidFill>
                  <a:srgbClr val="000000"/>
                </a:solidFill>
                <a:latin typeface="Arial"/>
                <a:ea typeface="Arial"/>
                <a:cs typeface="Arial"/>
                <a:sym typeface="Arial"/>
              </a:rPr>
              <a:t>www.vlaanderen.be/informatievlaanderen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el 3">
  <p:cSld name="Titel 3">
    <p:spTree>
      <p:nvGrpSpPr>
        <p:cNvPr id="1" name="Shape 61"/>
        <p:cNvGrpSpPr/>
        <p:nvPr/>
      </p:nvGrpSpPr>
      <p:grpSpPr>
        <a:xfrm>
          <a:off x="0" y="0"/>
          <a:ext cx="0" cy="0"/>
          <a:chOff x="0" y="0"/>
          <a:chExt cx="0" cy="0"/>
        </a:xfrm>
      </p:grpSpPr>
      <p:pic>
        <p:nvPicPr>
          <p:cNvPr id="62" name="Google Shape;62;p74"/>
          <p:cNvPicPr preferRelativeResize="0"/>
          <p:nvPr/>
        </p:nvPicPr>
        <p:blipFill rotWithShape="1">
          <a:blip r:embed="rId2">
            <a:alphaModFix/>
          </a:blip>
          <a:srcRect/>
          <a:stretch/>
        </p:blipFill>
        <p:spPr>
          <a:xfrm>
            <a:off x="431372" y="1"/>
            <a:ext cx="11760628" cy="5622356"/>
          </a:xfrm>
          <a:prstGeom prst="rect">
            <a:avLst/>
          </a:prstGeom>
          <a:noFill/>
          <a:ln>
            <a:noFill/>
          </a:ln>
        </p:spPr>
      </p:pic>
      <p:pic>
        <p:nvPicPr>
          <p:cNvPr id="63" name="Google Shape;63;p74"/>
          <p:cNvPicPr preferRelativeResize="0"/>
          <p:nvPr/>
        </p:nvPicPr>
        <p:blipFill rotWithShape="1">
          <a:blip r:embed="rId3">
            <a:alphaModFix/>
          </a:blip>
          <a:srcRect/>
          <a:stretch/>
        </p:blipFill>
        <p:spPr>
          <a:xfrm>
            <a:off x="861751" y="5770202"/>
            <a:ext cx="1877572" cy="396241"/>
          </a:xfrm>
          <a:prstGeom prst="rect">
            <a:avLst/>
          </a:prstGeom>
          <a:noFill/>
          <a:ln>
            <a:noFill/>
          </a:ln>
        </p:spPr>
      </p:pic>
      <p:sp>
        <p:nvSpPr>
          <p:cNvPr id="64" name="Google Shape;64;p74"/>
          <p:cNvSpPr txBox="1">
            <a:spLocks noGrp="1"/>
          </p:cNvSpPr>
          <p:nvPr>
            <p:ph type="title"/>
          </p:nvPr>
        </p:nvSpPr>
        <p:spPr>
          <a:xfrm>
            <a:off x="1266107" y="1551753"/>
            <a:ext cx="9144000" cy="279462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600"/>
              <a:buFont typeface="Arial"/>
              <a:buNone/>
              <a:defRPr sz="3600">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74"/>
          <p:cNvSpPr/>
          <p:nvPr/>
        </p:nvSpPr>
        <p:spPr>
          <a:xfrm>
            <a:off x="1" y="0"/>
            <a:ext cx="431371" cy="6858000"/>
          </a:xfrm>
          <a:prstGeom prst="rect">
            <a:avLst/>
          </a:pr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66" name="Google Shape;66;p74"/>
          <p:cNvPicPr preferRelativeResize="0"/>
          <p:nvPr/>
        </p:nvPicPr>
        <p:blipFill rotWithShape="1">
          <a:blip r:embed="rId4">
            <a:alphaModFix/>
          </a:blip>
          <a:srcRect/>
          <a:stretch/>
        </p:blipFill>
        <p:spPr>
          <a:xfrm>
            <a:off x="861749" y="687274"/>
            <a:ext cx="2400000" cy="701014"/>
          </a:xfrm>
          <a:prstGeom prst="rect">
            <a:avLst/>
          </a:prstGeom>
          <a:noFill/>
          <a:ln>
            <a:noFill/>
          </a:ln>
        </p:spPr>
      </p:pic>
      <p:sp>
        <p:nvSpPr>
          <p:cNvPr id="67" name="Google Shape;67;p74"/>
          <p:cNvSpPr txBox="1"/>
          <p:nvPr/>
        </p:nvSpPr>
        <p:spPr>
          <a:xfrm>
            <a:off x="8112226" y="5889446"/>
            <a:ext cx="3936437" cy="276997"/>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nl-BE" sz="1200" b="0" i="0" u="none" strike="noStrike" cap="none">
                <a:solidFill>
                  <a:srgbClr val="000000"/>
                </a:solidFill>
                <a:latin typeface="Arial"/>
                <a:ea typeface="Arial"/>
                <a:cs typeface="Arial"/>
                <a:sym typeface="Arial"/>
              </a:rPr>
              <a:t>www.vlaanderen.be/informatievlaanderen</a:t>
            </a:r>
            <a:endParaRPr sz="1400" b="0" i="0" u="none" strike="noStrike" cap="none">
              <a:solidFill>
                <a:srgbClr val="000000"/>
              </a:solidFill>
              <a:latin typeface="Arial"/>
              <a:ea typeface="Arial"/>
              <a:cs typeface="Arial"/>
              <a:sym typeface="Arial"/>
            </a:endParaRPr>
          </a:p>
        </p:txBody>
      </p:sp>
      <p:sp>
        <p:nvSpPr>
          <p:cNvPr id="68" name="Google Shape;68;p74"/>
          <p:cNvSpPr txBox="1">
            <a:spLocks noGrp="1"/>
          </p:cNvSpPr>
          <p:nvPr>
            <p:ph type="subTitle" idx="1"/>
          </p:nvPr>
        </p:nvSpPr>
        <p:spPr>
          <a:xfrm>
            <a:off x="1266108" y="4509835"/>
            <a:ext cx="9144001" cy="948859"/>
          </a:xfrm>
          <a:prstGeom prst="rect">
            <a:avLst/>
          </a:prstGeom>
          <a:noFill/>
          <a:ln>
            <a:noFill/>
          </a:ln>
        </p:spPr>
        <p:txBody>
          <a:bodyPr spcFirstLastPara="1" wrap="square" lIns="91425" tIns="45700" rIns="91425" bIns="45700" anchor="t" anchorCtr="0">
            <a:normAutofit/>
          </a:bodyPr>
          <a:lstStyle>
            <a:lvl1pPr lvl="0" algn="l">
              <a:lnSpc>
                <a:spcPct val="100000"/>
              </a:lnSpc>
              <a:spcBef>
                <a:spcPts val="700"/>
              </a:spcBef>
              <a:spcAft>
                <a:spcPts val="0"/>
              </a:spcAft>
              <a:buSzPts val="2400"/>
              <a:buNone/>
              <a:defRPr sz="2400">
                <a:solidFill>
                  <a:schemeClr val="lt2"/>
                </a:solidFill>
                <a:latin typeface="Arial"/>
                <a:ea typeface="Arial"/>
                <a:cs typeface="Arial"/>
                <a:sym typeface="Arial"/>
              </a:defRPr>
            </a:lvl1pPr>
            <a:lvl2pPr lvl="1" algn="ctr">
              <a:lnSpc>
                <a:spcPct val="100000"/>
              </a:lnSpc>
              <a:spcBef>
                <a:spcPts val="700"/>
              </a:spcBef>
              <a:spcAft>
                <a:spcPts val="0"/>
              </a:spcAft>
              <a:buClr>
                <a:schemeClr val="dk1"/>
              </a:buClr>
              <a:buSzPts val="2000"/>
              <a:buNone/>
              <a:defRPr sz="2000"/>
            </a:lvl2pPr>
            <a:lvl3pPr lvl="2" algn="ctr">
              <a:lnSpc>
                <a:spcPct val="100000"/>
              </a:lnSpc>
              <a:spcBef>
                <a:spcPts val="700"/>
              </a:spcBef>
              <a:spcAft>
                <a:spcPts val="0"/>
              </a:spcAft>
              <a:buClr>
                <a:schemeClr val="dk1"/>
              </a:buClr>
              <a:buSzPts val="1800"/>
              <a:buNone/>
              <a:defRPr sz="1800"/>
            </a:lvl3pPr>
            <a:lvl4pPr lvl="3" algn="ctr">
              <a:lnSpc>
                <a:spcPct val="100000"/>
              </a:lnSpc>
              <a:spcBef>
                <a:spcPts val="700"/>
              </a:spcBef>
              <a:spcAft>
                <a:spcPts val="0"/>
              </a:spcAft>
              <a:buClr>
                <a:schemeClr val="dk1"/>
              </a:buClr>
              <a:buSzPts val="1600"/>
              <a:buNone/>
              <a:defRPr sz="1600"/>
            </a:lvl4pPr>
            <a:lvl5pPr lvl="4" algn="ctr">
              <a:lnSpc>
                <a:spcPct val="100000"/>
              </a:lnSpc>
              <a:spcBef>
                <a:spcPts val="7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ussentitel">
  <p:cSld name="Tussentitel">
    <p:spTree>
      <p:nvGrpSpPr>
        <p:cNvPr id="1" name="Shape 69"/>
        <p:cNvGrpSpPr/>
        <p:nvPr/>
      </p:nvGrpSpPr>
      <p:grpSpPr>
        <a:xfrm>
          <a:off x="0" y="0"/>
          <a:ext cx="0" cy="0"/>
          <a:chOff x="0" y="0"/>
          <a:chExt cx="0" cy="0"/>
        </a:xfrm>
      </p:grpSpPr>
      <p:sp>
        <p:nvSpPr>
          <p:cNvPr id="70" name="Google Shape;70;p75"/>
          <p:cNvSpPr txBox="1">
            <a:spLocks noGrp="1"/>
          </p:cNvSpPr>
          <p:nvPr>
            <p:ph type="title"/>
          </p:nvPr>
        </p:nvSpPr>
        <p:spPr>
          <a:xfrm>
            <a:off x="1199458" y="2002535"/>
            <a:ext cx="10363201" cy="2794621"/>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dk1"/>
              </a:buClr>
              <a:buSzPts val="3600"/>
              <a:buFont typeface="Arial"/>
              <a:buNone/>
              <a:defRPr sz="36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75"/>
          <p:cNvSpPr txBox="1">
            <a:spLocks noGrp="1"/>
          </p:cNvSpPr>
          <p:nvPr>
            <p:ph type="subTitle" idx="1"/>
          </p:nvPr>
        </p:nvSpPr>
        <p:spPr>
          <a:xfrm>
            <a:off x="2418656" y="4941168"/>
            <a:ext cx="9144000" cy="1655762"/>
          </a:xfrm>
          <a:prstGeom prst="rect">
            <a:avLst/>
          </a:prstGeom>
          <a:noFill/>
          <a:ln>
            <a:noFill/>
          </a:ln>
        </p:spPr>
        <p:txBody>
          <a:bodyPr spcFirstLastPara="1" wrap="square" lIns="91425" tIns="45700" rIns="91425" bIns="45700" anchor="t" anchorCtr="0">
            <a:normAutofit/>
          </a:bodyPr>
          <a:lstStyle>
            <a:lvl1pPr lvl="0" algn="r">
              <a:lnSpc>
                <a:spcPct val="100000"/>
              </a:lnSpc>
              <a:spcBef>
                <a:spcPts val="700"/>
              </a:spcBef>
              <a:spcAft>
                <a:spcPts val="0"/>
              </a:spcAft>
              <a:buSzPts val="2400"/>
              <a:buNone/>
              <a:defRPr sz="2400">
                <a:solidFill>
                  <a:schemeClr val="dk2"/>
                </a:solidFill>
                <a:latin typeface="Arial"/>
                <a:ea typeface="Arial"/>
                <a:cs typeface="Arial"/>
                <a:sym typeface="Arial"/>
              </a:defRPr>
            </a:lvl1pPr>
            <a:lvl2pPr lvl="1" algn="ctr">
              <a:lnSpc>
                <a:spcPct val="100000"/>
              </a:lnSpc>
              <a:spcBef>
                <a:spcPts val="700"/>
              </a:spcBef>
              <a:spcAft>
                <a:spcPts val="0"/>
              </a:spcAft>
              <a:buClr>
                <a:schemeClr val="dk1"/>
              </a:buClr>
              <a:buSzPts val="2000"/>
              <a:buNone/>
              <a:defRPr sz="2000"/>
            </a:lvl2pPr>
            <a:lvl3pPr lvl="2" algn="ctr">
              <a:lnSpc>
                <a:spcPct val="100000"/>
              </a:lnSpc>
              <a:spcBef>
                <a:spcPts val="700"/>
              </a:spcBef>
              <a:spcAft>
                <a:spcPts val="0"/>
              </a:spcAft>
              <a:buClr>
                <a:schemeClr val="dk1"/>
              </a:buClr>
              <a:buSzPts val="1800"/>
              <a:buNone/>
              <a:defRPr sz="1800"/>
            </a:lvl3pPr>
            <a:lvl4pPr lvl="3" algn="ctr">
              <a:lnSpc>
                <a:spcPct val="100000"/>
              </a:lnSpc>
              <a:spcBef>
                <a:spcPts val="700"/>
              </a:spcBef>
              <a:spcAft>
                <a:spcPts val="0"/>
              </a:spcAft>
              <a:buClr>
                <a:schemeClr val="dk1"/>
              </a:buClr>
              <a:buSzPts val="1600"/>
              <a:buNone/>
              <a:defRPr sz="1600"/>
            </a:lvl4pPr>
            <a:lvl5pPr lvl="4" algn="ctr">
              <a:lnSpc>
                <a:spcPct val="100000"/>
              </a:lnSpc>
              <a:spcBef>
                <a:spcPts val="7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kel Titel">
  <p:cSld name="Enkel Titel">
    <p:spTree>
      <p:nvGrpSpPr>
        <p:cNvPr id="1" name="Shape 79"/>
        <p:cNvGrpSpPr/>
        <p:nvPr/>
      </p:nvGrpSpPr>
      <p:grpSpPr>
        <a:xfrm>
          <a:off x="0" y="0"/>
          <a:ext cx="0" cy="0"/>
          <a:chOff x="0" y="0"/>
          <a:chExt cx="0" cy="0"/>
        </a:xfrm>
      </p:grpSpPr>
      <p:sp>
        <p:nvSpPr>
          <p:cNvPr id="80" name="Google Shape;80;p77"/>
          <p:cNvSpPr txBox="1">
            <a:spLocks noGrp="1"/>
          </p:cNvSpPr>
          <p:nvPr>
            <p:ph type="title"/>
          </p:nvPr>
        </p:nvSpPr>
        <p:spPr>
          <a:xfrm>
            <a:off x="838201" y="365126"/>
            <a:ext cx="10515600" cy="98435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7"/>
          <p:cNvSpPr txBox="1">
            <a:spLocks noGrp="1"/>
          </p:cNvSpPr>
          <p:nvPr>
            <p:ph type="ftr" idx="11"/>
          </p:nvPr>
        </p:nvSpPr>
        <p:spPr>
          <a:xfrm>
            <a:off x="591570" y="6605192"/>
            <a:ext cx="7488000" cy="176928"/>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77"/>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83" name="Google Shape;83;p77"/>
          <p:cNvSpPr txBox="1">
            <a:spLocks noGrp="1"/>
          </p:cNvSpPr>
          <p:nvPr>
            <p:ph type="dt" idx="10"/>
          </p:nvPr>
        </p:nvSpPr>
        <p:spPr>
          <a:xfrm>
            <a:off x="8079572" y="6603110"/>
            <a:ext cx="3524748" cy="174732"/>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4"/>
          <p:cNvSpPr txBox="1">
            <a:spLocks noGrp="1"/>
          </p:cNvSpPr>
          <p:nvPr>
            <p:ph type="body" idx="1"/>
          </p:nvPr>
        </p:nvSpPr>
        <p:spPr>
          <a:xfrm>
            <a:off x="838201" y="1482215"/>
            <a:ext cx="10515600" cy="499232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700"/>
              </a:spcBef>
              <a:spcAft>
                <a:spcPts val="0"/>
              </a:spcAft>
              <a:buClr>
                <a:schemeClr val="accent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700"/>
              </a:spcBef>
              <a:spcAft>
                <a:spcPts val="0"/>
              </a:spcAft>
              <a:buClr>
                <a:schemeClr val="dk1"/>
              </a:buClr>
              <a:buSzPts val="2400"/>
              <a:buFont typeface="Noto Sans Symbols"/>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700"/>
              </a:spcBef>
              <a:spcAft>
                <a:spcPts val="0"/>
              </a:spcAft>
              <a:buClr>
                <a:schemeClr val="dk1"/>
              </a:buClr>
              <a:buSzPts val="2000"/>
              <a:buFont typeface="Arial"/>
              <a:buChar char="&gt;"/>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7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700"/>
              </a:spcBef>
              <a:spcAft>
                <a:spcPts val="0"/>
              </a:spcAft>
              <a:buClr>
                <a:schemeClr val="dk1"/>
              </a:buClr>
              <a:buSzPts val="1800"/>
              <a:buFont typeface="Arial"/>
              <a:buChar char="&gt;"/>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 name="Google Shape;11;p64"/>
          <p:cNvSpPr/>
          <p:nvPr/>
        </p:nvSpPr>
        <p:spPr>
          <a:xfrm>
            <a:off x="1" y="0"/>
            <a:ext cx="431371" cy="6858000"/>
          </a:xfrm>
          <a:prstGeom prst="rect">
            <a:avLst/>
          </a:pr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 name="Google Shape;12;p64"/>
          <p:cNvSpPr txBox="1">
            <a:spLocks noGrp="1"/>
          </p:cNvSpPr>
          <p:nvPr>
            <p:ph type="title"/>
          </p:nvPr>
        </p:nvSpPr>
        <p:spPr>
          <a:xfrm>
            <a:off x="838201" y="365126"/>
            <a:ext cx="10515600" cy="98435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57" r:id="rId5"/>
    <p:sldLayoutId id="2147483658" r:id="rId6"/>
    <p:sldLayoutId id="2147483659" r:id="rId7"/>
    <p:sldLayoutId id="2147483660"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8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sp>
        <p:nvSpPr>
          <p:cNvPr id="149" name="Google Shape;149;g71eeb774cb_0_154"/>
          <p:cNvSpPr txBox="1">
            <a:spLocks noGrp="1"/>
          </p:cNvSpPr>
          <p:nvPr>
            <p:ph type="body" idx="1"/>
          </p:nvPr>
        </p:nvSpPr>
        <p:spPr>
          <a:xfrm>
            <a:off x="838201" y="1482215"/>
            <a:ext cx="10515600" cy="4992300"/>
          </a:xfrm>
          <a:prstGeom prst="rect">
            <a:avLst/>
          </a:prstGeom>
          <a:noFill/>
          <a:ln>
            <a:noFill/>
          </a:ln>
        </p:spPr>
        <p:txBody>
          <a:bodyPr spcFirstLastPara="1" wrap="square" lIns="105500" tIns="52725" rIns="105500" bIns="52725" anchor="t" anchorCtr="0">
            <a:noAutofit/>
          </a:bodyPr>
          <a:lstStyle>
            <a:lvl1pPr marL="457200" marR="0" lvl="0" indent="-228600" algn="l" rtl="0">
              <a:lnSpc>
                <a:spcPct val="100000"/>
              </a:lnSpc>
              <a:spcBef>
                <a:spcPts val="800"/>
              </a:spcBef>
              <a:spcAft>
                <a:spcPts val="0"/>
              </a:spcAft>
              <a:buClr>
                <a:schemeClr val="accent1"/>
              </a:buClr>
              <a:buSzPts val="2800"/>
              <a:buFont typeface="Arial"/>
              <a:buNone/>
              <a:defRPr sz="28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800"/>
              </a:spcBef>
              <a:spcAft>
                <a:spcPts val="0"/>
              </a:spcAft>
              <a:buClr>
                <a:schemeClr val="dk1"/>
              </a:buClr>
              <a:buSzPts val="2800"/>
              <a:buFont typeface="Noto Sans Symbols"/>
              <a:buChar char="▪"/>
              <a:defRPr sz="2800" b="0" i="0" u="none" strike="noStrike" cap="none">
                <a:solidFill>
                  <a:schemeClr val="dk1"/>
                </a:solidFill>
                <a:latin typeface="Calibri"/>
                <a:ea typeface="Calibri"/>
                <a:cs typeface="Calibri"/>
                <a:sym typeface="Calibri"/>
              </a:defRPr>
            </a:lvl2pPr>
            <a:lvl3pPr marL="1371600" marR="0" lvl="2" indent="-374650" algn="l" rtl="0">
              <a:lnSpc>
                <a:spcPct val="100000"/>
              </a:lnSpc>
              <a:spcBef>
                <a:spcPts val="800"/>
              </a:spcBef>
              <a:spcAft>
                <a:spcPts val="0"/>
              </a:spcAft>
              <a:buClr>
                <a:schemeClr val="dk1"/>
              </a:buClr>
              <a:buSzPts val="2300"/>
              <a:buFont typeface="Arial"/>
              <a:buChar char="&gt;"/>
              <a:defRPr sz="2300" b="0" i="0" u="none" strike="noStrike" cap="none">
                <a:solidFill>
                  <a:schemeClr val="dk1"/>
                </a:solidFill>
                <a:latin typeface="Calibri"/>
                <a:ea typeface="Calibri"/>
                <a:cs typeface="Calibri"/>
                <a:sym typeface="Calibri"/>
              </a:defRPr>
            </a:lvl3pPr>
            <a:lvl4pPr marL="1828800" marR="0" lvl="3" indent="-361950" algn="l" rtl="0">
              <a:lnSpc>
                <a:spcPct val="100000"/>
              </a:lnSpc>
              <a:spcBef>
                <a:spcPts val="800"/>
              </a:spcBef>
              <a:spcAft>
                <a:spcPts val="0"/>
              </a:spcAft>
              <a:buClr>
                <a:schemeClr val="dk1"/>
              </a:buClr>
              <a:buSzPts val="2100"/>
              <a:buFont typeface="Noto Sans Symbols"/>
              <a:buChar char="▪"/>
              <a:defRPr sz="2100" b="0" i="0" u="none" strike="noStrike" cap="none">
                <a:solidFill>
                  <a:schemeClr val="dk1"/>
                </a:solidFill>
                <a:latin typeface="Calibri"/>
                <a:ea typeface="Calibri"/>
                <a:cs typeface="Calibri"/>
                <a:sym typeface="Calibri"/>
              </a:defRPr>
            </a:lvl4pPr>
            <a:lvl5pPr marL="2286000" marR="0" lvl="4" indent="-361950" algn="l" rtl="0">
              <a:lnSpc>
                <a:spcPct val="100000"/>
              </a:lnSpc>
              <a:spcBef>
                <a:spcPts val="800"/>
              </a:spcBef>
              <a:spcAft>
                <a:spcPts val="0"/>
              </a:spcAft>
              <a:buClr>
                <a:schemeClr val="dk1"/>
              </a:buClr>
              <a:buSzPts val="2100"/>
              <a:buFont typeface="Arial"/>
              <a:buChar char="&gt;"/>
              <a:defRPr sz="2100" b="0" i="0" u="none" strike="noStrike" cap="none">
                <a:solidFill>
                  <a:schemeClr val="dk1"/>
                </a:solidFill>
                <a:latin typeface="Calibri"/>
                <a:ea typeface="Calibri"/>
                <a:cs typeface="Calibri"/>
                <a:sym typeface="Calibri"/>
              </a:defRPr>
            </a:lvl5pPr>
            <a:lvl6pPr marL="2743200" marR="0" lvl="5" indent="-361950" algn="l" rtl="0">
              <a:lnSpc>
                <a:spcPct val="90000"/>
              </a:lnSpc>
              <a:spcBef>
                <a:spcPts val="5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6pPr>
            <a:lvl7pPr marL="3200400" marR="0" lvl="6" indent="-361950" algn="l" rtl="0">
              <a:lnSpc>
                <a:spcPct val="90000"/>
              </a:lnSpc>
              <a:spcBef>
                <a:spcPts val="5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7pPr>
            <a:lvl8pPr marL="3657600" marR="0" lvl="7" indent="-361950" algn="l" rtl="0">
              <a:lnSpc>
                <a:spcPct val="90000"/>
              </a:lnSpc>
              <a:spcBef>
                <a:spcPts val="5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8pPr>
            <a:lvl9pPr marL="4114800" marR="0" lvl="8" indent="-361950" algn="l" rtl="0">
              <a:lnSpc>
                <a:spcPct val="90000"/>
              </a:lnSpc>
              <a:spcBef>
                <a:spcPts val="5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9pPr>
          </a:lstStyle>
          <a:p>
            <a:endParaRPr/>
          </a:p>
        </p:txBody>
      </p:sp>
      <p:sp>
        <p:nvSpPr>
          <p:cNvPr id="150" name="Google Shape;150;g71eeb774cb_0_154"/>
          <p:cNvSpPr/>
          <p:nvPr/>
        </p:nvSpPr>
        <p:spPr>
          <a:xfrm>
            <a:off x="0" y="0"/>
            <a:ext cx="431100" cy="6858000"/>
          </a:xfrm>
          <a:prstGeom prst="rect">
            <a:avLst/>
          </a:pr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2100" b="0" i="0" u="none" strike="noStrike" cap="none">
              <a:solidFill>
                <a:schemeClr val="dk1"/>
              </a:solidFill>
              <a:latin typeface="Calibri"/>
              <a:ea typeface="Calibri"/>
              <a:cs typeface="Calibri"/>
              <a:sym typeface="Calibri"/>
            </a:endParaRPr>
          </a:p>
        </p:txBody>
      </p:sp>
      <p:sp>
        <p:nvSpPr>
          <p:cNvPr id="151" name="Google Shape;151;g71eeb774cb_0_154"/>
          <p:cNvSpPr txBox="1">
            <a:spLocks noGrp="1"/>
          </p:cNvSpPr>
          <p:nvPr>
            <p:ph type="title"/>
          </p:nvPr>
        </p:nvSpPr>
        <p:spPr>
          <a:xfrm>
            <a:off x="838201" y="365126"/>
            <a:ext cx="10515600" cy="984300"/>
          </a:xfrm>
          <a:prstGeom prst="rect">
            <a:avLst/>
          </a:prstGeom>
          <a:noFill/>
          <a:ln>
            <a:noFill/>
          </a:ln>
        </p:spPr>
        <p:txBody>
          <a:bodyPr spcFirstLastPara="1" wrap="square" lIns="105500" tIns="52725" rIns="105500" bIns="52725" anchor="t" anchorCtr="0">
            <a:noAutofit/>
          </a:bodyPr>
          <a:lstStyle>
            <a:lvl1pPr marR="0" lvl="0" algn="l" rtl="0">
              <a:lnSpc>
                <a:spcPct val="9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rtl="0">
              <a:spcBef>
                <a:spcPts val="0"/>
              </a:spcBef>
              <a:spcAft>
                <a:spcPts val="0"/>
              </a:spcAft>
              <a:buSzPts val="1600"/>
              <a:buNone/>
              <a:defRPr sz="2100"/>
            </a:lvl2pPr>
            <a:lvl3pPr lvl="2" rtl="0">
              <a:spcBef>
                <a:spcPts val="0"/>
              </a:spcBef>
              <a:spcAft>
                <a:spcPts val="0"/>
              </a:spcAft>
              <a:buSzPts val="1600"/>
              <a:buNone/>
              <a:defRPr sz="2100"/>
            </a:lvl3pPr>
            <a:lvl4pPr lvl="3" rtl="0">
              <a:spcBef>
                <a:spcPts val="0"/>
              </a:spcBef>
              <a:spcAft>
                <a:spcPts val="0"/>
              </a:spcAft>
              <a:buSzPts val="1600"/>
              <a:buNone/>
              <a:defRPr sz="2100"/>
            </a:lvl4pPr>
            <a:lvl5pPr lvl="4" rtl="0">
              <a:spcBef>
                <a:spcPts val="0"/>
              </a:spcBef>
              <a:spcAft>
                <a:spcPts val="0"/>
              </a:spcAft>
              <a:buSzPts val="1600"/>
              <a:buNone/>
              <a:defRPr sz="2100"/>
            </a:lvl5pPr>
            <a:lvl6pPr lvl="5" rtl="0">
              <a:spcBef>
                <a:spcPts val="0"/>
              </a:spcBef>
              <a:spcAft>
                <a:spcPts val="0"/>
              </a:spcAft>
              <a:buSzPts val="1600"/>
              <a:buNone/>
              <a:defRPr sz="2100"/>
            </a:lvl6pPr>
            <a:lvl7pPr lvl="6" rtl="0">
              <a:spcBef>
                <a:spcPts val="0"/>
              </a:spcBef>
              <a:spcAft>
                <a:spcPts val="0"/>
              </a:spcAft>
              <a:buSzPts val="1600"/>
              <a:buNone/>
              <a:defRPr sz="2100"/>
            </a:lvl7pPr>
            <a:lvl8pPr lvl="7" rtl="0">
              <a:spcBef>
                <a:spcPts val="0"/>
              </a:spcBef>
              <a:spcAft>
                <a:spcPts val="0"/>
              </a:spcAft>
              <a:buSzPts val="1600"/>
              <a:buNone/>
              <a:defRPr sz="2100"/>
            </a:lvl8pPr>
            <a:lvl9pPr lvl="8" rtl="0">
              <a:spcBef>
                <a:spcPts val="0"/>
              </a:spcBef>
              <a:spcAft>
                <a:spcPts val="0"/>
              </a:spcAft>
              <a:buSzPts val="1600"/>
              <a:buNone/>
              <a:defRPr sz="2100"/>
            </a:lvl9pPr>
          </a:lstStyle>
          <a:p>
            <a:endParaRPr/>
          </a:p>
        </p:txBody>
      </p:sp>
      <p:sp>
        <p:nvSpPr>
          <p:cNvPr id="152" name="Google Shape;152;g71eeb774cb_0_154"/>
          <p:cNvSpPr txBox="1">
            <a:spLocks noGrp="1"/>
          </p:cNvSpPr>
          <p:nvPr>
            <p:ph type="sldNum" idx="12"/>
          </p:nvPr>
        </p:nvSpPr>
        <p:spPr>
          <a:xfrm>
            <a:off x="10694403" y="6558837"/>
            <a:ext cx="909900" cy="261600"/>
          </a:xfrm>
          <a:prstGeom prst="rect">
            <a:avLst/>
          </a:prstGeom>
          <a:noFill/>
          <a:ln>
            <a:noFill/>
          </a:ln>
        </p:spPr>
        <p:txBody>
          <a:bodyPr spcFirstLastPara="1" wrap="square" lIns="52725" tIns="52725" rIns="52725" bIns="52725" anchor="ctr" anchorCtr="0">
            <a:noAutofit/>
          </a:bodyPr>
          <a:lstStyle>
            <a:lvl1pPr marL="0" marR="0" lvl="0" indent="0" algn="r" rtl="0">
              <a:spcBef>
                <a:spcPts val="0"/>
              </a:spcBef>
              <a:buNone/>
              <a:defRPr sz="1300" b="0" i="0" u="none" strike="noStrike" cap="none">
                <a:solidFill>
                  <a:schemeClr val="dk2"/>
                </a:solidFill>
                <a:latin typeface="Arial"/>
                <a:ea typeface="Arial"/>
                <a:cs typeface="Arial"/>
                <a:sym typeface="Arial"/>
              </a:defRPr>
            </a:lvl1pPr>
            <a:lvl2pPr marL="0" marR="0" lvl="1" indent="0" algn="r" rtl="0">
              <a:spcBef>
                <a:spcPts val="0"/>
              </a:spcBef>
              <a:buNone/>
              <a:defRPr sz="1300" b="0" i="0" u="none" strike="noStrike" cap="none">
                <a:solidFill>
                  <a:schemeClr val="dk2"/>
                </a:solidFill>
                <a:latin typeface="Arial"/>
                <a:ea typeface="Arial"/>
                <a:cs typeface="Arial"/>
                <a:sym typeface="Arial"/>
              </a:defRPr>
            </a:lvl2pPr>
            <a:lvl3pPr marL="0" marR="0" lvl="2" indent="0" algn="r" rtl="0">
              <a:spcBef>
                <a:spcPts val="0"/>
              </a:spcBef>
              <a:buNone/>
              <a:defRPr sz="1300" b="0" i="0" u="none" strike="noStrike" cap="none">
                <a:solidFill>
                  <a:schemeClr val="dk2"/>
                </a:solidFill>
                <a:latin typeface="Arial"/>
                <a:ea typeface="Arial"/>
                <a:cs typeface="Arial"/>
                <a:sym typeface="Arial"/>
              </a:defRPr>
            </a:lvl3pPr>
            <a:lvl4pPr marL="0" marR="0" lvl="3" indent="0" algn="r" rtl="0">
              <a:spcBef>
                <a:spcPts val="0"/>
              </a:spcBef>
              <a:buNone/>
              <a:defRPr sz="1300" b="0" i="0" u="none" strike="noStrike" cap="none">
                <a:solidFill>
                  <a:schemeClr val="dk2"/>
                </a:solidFill>
                <a:latin typeface="Arial"/>
                <a:ea typeface="Arial"/>
                <a:cs typeface="Arial"/>
                <a:sym typeface="Arial"/>
              </a:defRPr>
            </a:lvl4pPr>
            <a:lvl5pPr marL="0" marR="0" lvl="4" indent="0" algn="r" rtl="0">
              <a:spcBef>
                <a:spcPts val="0"/>
              </a:spcBef>
              <a:buNone/>
              <a:defRPr sz="1300" b="0" i="0" u="none" strike="noStrike" cap="none">
                <a:solidFill>
                  <a:schemeClr val="dk2"/>
                </a:solidFill>
                <a:latin typeface="Arial"/>
                <a:ea typeface="Arial"/>
                <a:cs typeface="Arial"/>
                <a:sym typeface="Arial"/>
              </a:defRPr>
            </a:lvl5pPr>
            <a:lvl6pPr marL="0" marR="0" lvl="5" indent="0" algn="r" rtl="0">
              <a:spcBef>
                <a:spcPts val="0"/>
              </a:spcBef>
              <a:buNone/>
              <a:defRPr sz="1300" b="0" i="0" u="none" strike="noStrike" cap="none">
                <a:solidFill>
                  <a:schemeClr val="dk2"/>
                </a:solidFill>
                <a:latin typeface="Arial"/>
                <a:ea typeface="Arial"/>
                <a:cs typeface="Arial"/>
                <a:sym typeface="Arial"/>
              </a:defRPr>
            </a:lvl6pPr>
            <a:lvl7pPr marL="0" marR="0" lvl="6" indent="0" algn="r" rtl="0">
              <a:spcBef>
                <a:spcPts val="0"/>
              </a:spcBef>
              <a:buNone/>
              <a:defRPr sz="1300" b="0" i="0" u="none" strike="noStrike" cap="none">
                <a:solidFill>
                  <a:schemeClr val="dk2"/>
                </a:solidFill>
                <a:latin typeface="Arial"/>
                <a:ea typeface="Arial"/>
                <a:cs typeface="Arial"/>
                <a:sym typeface="Arial"/>
              </a:defRPr>
            </a:lvl7pPr>
            <a:lvl8pPr marL="0" marR="0" lvl="7" indent="0" algn="r" rtl="0">
              <a:spcBef>
                <a:spcPts val="0"/>
              </a:spcBef>
              <a:buNone/>
              <a:defRPr sz="1300" b="0" i="0" u="none" strike="noStrike" cap="none">
                <a:solidFill>
                  <a:schemeClr val="dk2"/>
                </a:solidFill>
                <a:latin typeface="Arial"/>
                <a:ea typeface="Arial"/>
                <a:cs typeface="Arial"/>
                <a:sym typeface="Arial"/>
              </a:defRPr>
            </a:lvl8pPr>
            <a:lvl9pPr marL="0" marR="0" lvl="8" indent="0" algn="r" rtl="0">
              <a:spcBef>
                <a:spcPts val="0"/>
              </a:spcBef>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53" name="Google Shape;153;g71eeb774cb_0_154"/>
          <p:cNvSpPr txBox="1">
            <a:spLocks noGrp="1"/>
          </p:cNvSpPr>
          <p:nvPr>
            <p:ph type="dt" idx="10"/>
          </p:nvPr>
        </p:nvSpPr>
        <p:spPr>
          <a:xfrm>
            <a:off x="8079572" y="6603110"/>
            <a:ext cx="3524700" cy="174900"/>
          </a:xfrm>
          <a:prstGeom prst="rect">
            <a:avLst/>
          </a:prstGeom>
          <a:noFill/>
          <a:ln>
            <a:noFill/>
          </a:ln>
        </p:spPr>
        <p:txBody>
          <a:bodyPr spcFirstLastPara="1" wrap="square" lIns="105500" tIns="52725" rIns="105500" bIns="52725" anchor="ctr" anchorCtr="0">
            <a:noAutofit/>
          </a:bodyPr>
          <a:lstStyle>
            <a:lvl1pPr marR="0" lvl="0" algn="r" rtl="0">
              <a:spcBef>
                <a:spcPts val="0"/>
              </a:spcBef>
              <a:spcAft>
                <a:spcPts val="0"/>
              </a:spcAft>
              <a:buSzPts val="1600"/>
              <a:buNone/>
              <a:defRPr sz="1300" b="0" i="0" u="none" strike="noStrike" cap="none">
                <a:solidFill>
                  <a:schemeClr val="dk2"/>
                </a:solidFill>
                <a:latin typeface="Arial"/>
                <a:ea typeface="Arial"/>
                <a:cs typeface="Arial"/>
                <a:sym typeface="Arial"/>
              </a:defRPr>
            </a:lvl1pPr>
            <a:lvl2pPr marR="0" lvl="1"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3" r:id="rId9"/>
    <p:sldLayoutId id="2147483684" r:id="rId10"/>
    <p:sldLayoutId id="2147483685" r:id="rId11"/>
    <p:sldLayoutId id="2147483686" r:id="rId12"/>
    <p:sldLayoutId id="214748368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test.data.vlaanderen.be/doc/applicatieprofiel/cultureel-erfgoed-object/ontwerpstandaard/2020-07-0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hyperlink" Target="https://test.data.vlaanderen.be/doc/applicatieprofiel/cultureel-erfgoed-event/ontwerpstandaard/2020-07-02"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test.data.vlaanderen.be/doc/vocabularium/cultureel-erfgoed/ontwerpstandaard/2020-07-02"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vclock.com/timer/#countdown=00:10:00"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www.cidoc-crm.org/frbroo/fm_releases" TargetMode="External"/><Relationship Id="rId2" Type="http://schemas.openxmlformats.org/officeDocument/2006/relationships/notesSlide" Target="../notesSlides/notesSlide58.xml"/><Relationship Id="rId1" Type="http://schemas.openxmlformats.org/officeDocument/2006/relationships/slideLayout" Target="../slideLayouts/slideLayout20.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2.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hyperlink" Target="http://vocabularies.unesco.org/browser/thesaurus/en/" TargetMode="External"/><Relationship Id="rId2" Type="http://schemas.openxmlformats.org/officeDocument/2006/relationships/hyperlink" Target="http://cidoc.mini.icom.museum/working-groups/intangible-cultural-heritage/" TargetMode="External"/><Relationship Id="rId1" Type="http://schemas.openxmlformats.org/officeDocument/2006/relationships/slideLayout" Target="../slideLayouts/slideLayout27.xml"/><Relationship Id="rId4" Type="http://schemas.openxmlformats.org/officeDocument/2006/relationships/hyperlink" Target="https://ich.unesco.org/en/RL/beer-culture-in-belgium-01062"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hyperlink" Target="https://github.com/Informatievlaanderen/OSLOthema-cultureelErfgoed/blob/master/resources/useCases.md" TargetMode="External"/><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Informatievlaanderen/OSLOthema-cultureelErfgoed/issues"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mailto:oslo@vlaanderen.be"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71eeb774cb_0_273"/>
          <p:cNvSpPr txBox="1">
            <a:spLocks noGrp="1"/>
          </p:cNvSpPr>
          <p:nvPr>
            <p:ph type="subTitle" idx="1"/>
          </p:nvPr>
        </p:nvSpPr>
        <p:spPr>
          <a:xfrm>
            <a:off x="645680" y="4034162"/>
            <a:ext cx="6270000" cy="1112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nl-BE"/>
              <a:t>2 juli 2020</a:t>
            </a:r>
            <a:endParaRPr/>
          </a:p>
          <a:p>
            <a:pPr marL="0" lvl="0" indent="0" algn="l" rtl="0">
              <a:lnSpc>
                <a:spcPct val="100000"/>
              </a:lnSpc>
              <a:spcBef>
                <a:spcPts val="0"/>
              </a:spcBef>
              <a:spcAft>
                <a:spcPts val="0"/>
              </a:spcAft>
              <a:buSzPts val="2400"/>
              <a:buNone/>
            </a:pPr>
            <a:endParaRPr/>
          </a:p>
          <a:p>
            <a:pPr marL="0" lvl="0" indent="0" algn="l" rtl="0">
              <a:lnSpc>
                <a:spcPct val="100000"/>
              </a:lnSpc>
              <a:spcBef>
                <a:spcPts val="0"/>
              </a:spcBef>
              <a:spcAft>
                <a:spcPts val="0"/>
              </a:spcAft>
              <a:buSzPts val="2400"/>
              <a:buNone/>
            </a:pPr>
            <a:r>
              <a:rPr lang="nl-BE"/>
              <a:t>Welkom! We starten om 13u.</a:t>
            </a:r>
            <a:endParaRPr/>
          </a:p>
        </p:txBody>
      </p:sp>
      <p:sp>
        <p:nvSpPr>
          <p:cNvPr id="234" name="Google Shape;234;g71eeb774cb_0_273"/>
          <p:cNvSpPr txBox="1">
            <a:spLocks noGrp="1"/>
          </p:cNvSpPr>
          <p:nvPr>
            <p:ph type="title"/>
          </p:nvPr>
        </p:nvSpPr>
        <p:spPr>
          <a:xfrm>
            <a:off x="645680" y="1094553"/>
            <a:ext cx="6776700" cy="27945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600"/>
              <a:buFont typeface="Arial"/>
              <a:buNone/>
            </a:pPr>
            <a:r>
              <a:rPr lang="nl-BE"/>
              <a:t>Thematische werkgroep 5</a:t>
            </a:r>
            <a:br>
              <a:rPr lang="nl-BE">
                <a:latin typeface="Arial"/>
                <a:ea typeface="Arial"/>
                <a:cs typeface="Arial"/>
                <a:sym typeface="Arial"/>
              </a:rPr>
            </a:br>
            <a:r>
              <a:rPr lang="nl-BE" b="1">
                <a:latin typeface="Arial"/>
                <a:ea typeface="Arial"/>
                <a:cs typeface="Arial"/>
                <a:sym typeface="Arial"/>
              </a:rPr>
              <a:t>OSLO </a:t>
            </a:r>
            <a:r>
              <a:rPr lang="nl-BE" b="1"/>
              <a:t>Cultureel Erfgoed</a:t>
            </a:r>
            <a:endParaRPr b="1">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71eeb774cb_0_11"/>
          <p:cNvSpPr txBox="1">
            <a:spLocks noGrp="1"/>
          </p:cNvSpPr>
          <p:nvPr>
            <p:ph type="body" idx="1"/>
          </p:nvPr>
        </p:nvSpPr>
        <p:spPr>
          <a:xfrm>
            <a:off x="838201" y="1008328"/>
            <a:ext cx="10515600" cy="4992300"/>
          </a:xfrm>
          <a:prstGeom prst="rect">
            <a:avLst/>
          </a:prstGeom>
        </p:spPr>
        <p:txBody>
          <a:bodyPr spcFirstLastPara="1" wrap="square" lIns="91425" tIns="45700" rIns="91425" bIns="45700" anchor="t" anchorCtr="0">
            <a:noAutofit/>
          </a:bodyPr>
          <a:lstStyle/>
          <a:p>
            <a:pPr marL="457200" lvl="0" indent="-381000" algn="l" rtl="0">
              <a:spcBef>
                <a:spcPts val="700"/>
              </a:spcBef>
              <a:spcAft>
                <a:spcPts val="0"/>
              </a:spcAft>
              <a:buClr>
                <a:srgbClr val="999999"/>
              </a:buClr>
              <a:buSzPts val="2400"/>
              <a:buChar char="-"/>
            </a:pPr>
            <a:r>
              <a:rPr lang="nl-BE">
                <a:solidFill>
                  <a:srgbClr val="999999"/>
                </a:solidFill>
              </a:rPr>
              <a:t>Business werkgroep (6/02)</a:t>
            </a:r>
            <a:endParaRPr>
              <a:solidFill>
                <a:srgbClr val="999999"/>
              </a:solidFill>
            </a:endParaRPr>
          </a:p>
          <a:p>
            <a:pPr marL="914400" lvl="1" indent="-381000" algn="l" rtl="0">
              <a:spcBef>
                <a:spcPts val="0"/>
              </a:spcBef>
              <a:spcAft>
                <a:spcPts val="0"/>
              </a:spcAft>
              <a:buClr>
                <a:srgbClr val="999999"/>
              </a:buClr>
              <a:buSzPts val="2400"/>
              <a:buChar char="-"/>
            </a:pPr>
            <a:r>
              <a:rPr lang="nl-BE">
                <a:solidFill>
                  <a:srgbClr val="999999"/>
                </a:solidFill>
              </a:rPr>
              <a:t>Use cases besproken en verfijnd</a:t>
            </a:r>
          </a:p>
          <a:p>
            <a:pPr marL="914400" lvl="1" indent="-381000" algn="l" rtl="0">
              <a:spcBef>
                <a:spcPts val="0"/>
              </a:spcBef>
              <a:spcAft>
                <a:spcPts val="0"/>
              </a:spcAft>
              <a:buClr>
                <a:srgbClr val="999999"/>
              </a:buClr>
              <a:buSzPts val="2400"/>
              <a:buChar char="-"/>
            </a:pPr>
            <a:endParaRPr lang="nl-BE" sz="2000">
              <a:solidFill>
                <a:srgbClr val="999999"/>
              </a:solidFill>
            </a:endParaRPr>
          </a:p>
          <a:p>
            <a:pPr>
              <a:spcBef>
                <a:spcPts val="0"/>
              </a:spcBef>
              <a:buClr>
                <a:srgbClr val="999999"/>
              </a:buClr>
              <a:buChar char="-"/>
            </a:pPr>
            <a:r>
              <a:rPr lang="nl-BE">
                <a:solidFill>
                  <a:srgbClr val="999999"/>
                </a:solidFill>
              </a:rPr>
              <a:t>Thematische werkgroep 1 (3/03)</a:t>
            </a:r>
          </a:p>
          <a:p>
            <a:pPr lvl="1">
              <a:spcBef>
                <a:spcPts val="0"/>
              </a:spcBef>
              <a:buClr>
                <a:srgbClr val="999999"/>
              </a:buClr>
              <a:buChar char="-"/>
            </a:pPr>
            <a:r>
              <a:rPr lang="nl-BE">
                <a:solidFill>
                  <a:srgbClr val="999999"/>
                </a:solidFill>
              </a:rPr>
              <a:t>Kern van het model besproken: Object, Item, Collectie, etc.</a:t>
            </a:r>
          </a:p>
          <a:p>
            <a:pPr lvl="1">
              <a:spcBef>
                <a:spcPts val="0"/>
              </a:spcBef>
              <a:buClr>
                <a:srgbClr val="999999"/>
              </a:buClr>
              <a:buChar char="-"/>
            </a:pPr>
            <a:r>
              <a:rPr lang="nl-BE">
                <a:solidFill>
                  <a:srgbClr val="999999"/>
                </a:solidFill>
              </a:rPr>
              <a:t>Definities besproken</a:t>
            </a:r>
          </a:p>
          <a:p>
            <a:pPr lvl="1">
              <a:spcBef>
                <a:spcPts val="0"/>
              </a:spcBef>
              <a:buClr>
                <a:srgbClr val="999999"/>
              </a:buClr>
              <a:buChar char="-"/>
            </a:pPr>
            <a:endParaRPr lang="nl-BE">
              <a:solidFill>
                <a:srgbClr val="999999"/>
              </a:solidFill>
            </a:endParaRPr>
          </a:p>
          <a:p>
            <a:pPr>
              <a:spcBef>
                <a:spcPts val="0"/>
              </a:spcBef>
              <a:buClr>
                <a:srgbClr val="999999"/>
              </a:buClr>
              <a:buFont typeface="Noto Sans Symbols"/>
              <a:buChar char="-"/>
            </a:pPr>
            <a:r>
              <a:rPr lang="nl-BE">
                <a:solidFill>
                  <a:schemeClr val="tx1"/>
                </a:solidFill>
              </a:rPr>
              <a:t>Thematische werkgroep 2 (26/03)</a:t>
            </a:r>
          </a:p>
          <a:p>
            <a:pPr lvl="1">
              <a:spcBef>
                <a:spcPts val="0"/>
              </a:spcBef>
              <a:buClr>
                <a:srgbClr val="999999"/>
              </a:buClr>
              <a:buFont typeface="Noto Sans Symbols"/>
              <a:buChar char="-"/>
            </a:pPr>
            <a:r>
              <a:rPr lang="nl-BE">
                <a:solidFill>
                  <a:schemeClr val="tx1"/>
                </a:solidFill>
              </a:rPr>
              <a:t>Voorbeelden besproken (Lam Gods, ...)</a:t>
            </a:r>
            <a:endParaRPr>
              <a:solidFill>
                <a:schemeClr val="tx1"/>
              </a:solidFill>
            </a:endParaRPr>
          </a:p>
        </p:txBody>
      </p:sp>
      <p:sp>
        <p:nvSpPr>
          <p:cNvPr id="457" name="Google Shape;457;g71eeb774cb_0_11"/>
          <p:cNvSpPr txBox="1">
            <a:spLocks noGrp="1"/>
          </p:cNvSpPr>
          <p:nvPr>
            <p:ph type="title"/>
          </p:nvPr>
        </p:nvSpPr>
        <p:spPr>
          <a:xfrm>
            <a:off x="838201" y="365126"/>
            <a:ext cx="10515600" cy="984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BE" b="1"/>
              <a:t>Vorige werkgroepen</a:t>
            </a:r>
            <a:endParaRPr b="1"/>
          </a:p>
        </p:txBody>
      </p:sp>
    </p:spTree>
    <p:extLst>
      <p:ext uri="{BB962C8B-B14F-4D97-AF65-F5344CB8AC3E}">
        <p14:creationId xmlns:p14="http://schemas.microsoft.com/office/powerpoint/2010/main" val="2106886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71eeb774cb_0_11"/>
          <p:cNvSpPr txBox="1">
            <a:spLocks noGrp="1"/>
          </p:cNvSpPr>
          <p:nvPr>
            <p:ph type="body" idx="1"/>
          </p:nvPr>
        </p:nvSpPr>
        <p:spPr>
          <a:xfrm>
            <a:off x="838201" y="1008328"/>
            <a:ext cx="10515600" cy="4992300"/>
          </a:xfrm>
          <a:prstGeom prst="rect">
            <a:avLst/>
          </a:prstGeom>
        </p:spPr>
        <p:txBody>
          <a:bodyPr spcFirstLastPara="1" wrap="square" lIns="91425" tIns="45700" rIns="91425" bIns="45700" anchor="t" anchorCtr="0">
            <a:noAutofit/>
          </a:bodyPr>
          <a:lstStyle/>
          <a:p>
            <a:pPr marL="457200" lvl="0" indent="-381000" algn="l" rtl="0">
              <a:spcBef>
                <a:spcPts val="700"/>
              </a:spcBef>
              <a:spcAft>
                <a:spcPts val="0"/>
              </a:spcAft>
              <a:buClr>
                <a:srgbClr val="999999"/>
              </a:buClr>
              <a:buSzPts val="2400"/>
              <a:buChar char="-"/>
            </a:pPr>
            <a:r>
              <a:rPr lang="nl-BE">
                <a:solidFill>
                  <a:srgbClr val="999999"/>
                </a:solidFill>
              </a:rPr>
              <a:t>Business werkgroep (6/02)</a:t>
            </a:r>
            <a:endParaRPr>
              <a:solidFill>
                <a:srgbClr val="999999"/>
              </a:solidFill>
            </a:endParaRPr>
          </a:p>
          <a:p>
            <a:pPr marL="914400" lvl="1" indent="-381000" algn="l" rtl="0">
              <a:spcBef>
                <a:spcPts val="0"/>
              </a:spcBef>
              <a:spcAft>
                <a:spcPts val="0"/>
              </a:spcAft>
              <a:buClr>
                <a:srgbClr val="999999"/>
              </a:buClr>
              <a:buSzPts val="2400"/>
              <a:buChar char="-"/>
            </a:pPr>
            <a:r>
              <a:rPr lang="nl-BE">
                <a:solidFill>
                  <a:srgbClr val="999999"/>
                </a:solidFill>
              </a:rPr>
              <a:t>Use cases besproken en verfijnd</a:t>
            </a:r>
          </a:p>
          <a:p>
            <a:pPr marL="914400" lvl="1" indent="-381000" algn="l" rtl="0">
              <a:spcBef>
                <a:spcPts val="0"/>
              </a:spcBef>
              <a:spcAft>
                <a:spcPts val="0"/>
              </a:spcAft>
              <a:buClr>
                <a:srgbClr val="999999"/>
              </a:buClr>
              <a:buSzPts val="2400"/>
              <a:buChar char="-"/>
            </a:pPr>
            <a:endParaRPr lang="nl-BE" sz="2000">
              <a:solidFill>
                <a:srgbClr val="999999"/>
              </a:solidFill>
            </a:endParaRPr>
          </a:p>
          <a:p>
            <a:pPr>
              <a:spcBef>
                <a:spcPts val="0"/>
              </a:spcBef>
              <a:buClr>
                <a:srgbClr val="999999"/>
              </a:buClr>
              <a:buChar char="-"/>
            </a:pPr>
            <a:r>
              <a:rPr lang="nl-BE">
                <a:solidFill>
                  <a:srgbClr val="999999"/>
                </a:solidFill>
              </a:rPr>
              <a:t>Thematische werkgroep 1 (3/03)</a:t>
            </a:r>
          </a:p>
          <a:p>
            <a:pPr lvl="1">
              <a:spcBef>
                <a:spcPts val="0"/>
              </a:spcBef>
              <a:buClr>
                <a:srgbClr val="999999"/>
              </a:buClr>
              <a:buChar char="-"/>
            </a:pPr>
            <a:r>
              <a:rPr lang="nl-BE">
                <a:solidFill>
                  <a:srgbClr val="999999"/>
                </a:solidFill>
              </a:rPr>
              <a:t>Kern van het model besproken: Object, Item, Collectie, etc.</a:t>
            </a:r>
          </a:p>
          <a:p>
            <a:pPr lvl="1">
              <a:spcBef>
                <a:spcPts val="0"/>
              </a:spcBef>
              <a:buClr>
                <a:srgbClr val="999999"/>
              </a:buClr>
              <a:buChar char="-"/>
            </a:pPr>
            <a:r>
              <a:rPr lang="nl-BE">
                <a:solidFill>
                  <a:srgbClr val="999999"/>
                </a:solidFill>
              </a:rPr>
              <a:t>Definities besproken</a:t>
            </a:r>
          </a:p>
          <a:p>
            <a:pPr lvl="1">
              <a:spcBef>
                <a:spcPts val="0"/>
              </a:spcBef>
              <a:buClr>
                <a:srgbClr val="999999"/>
              </a:buClr>
              <a:buChar char="-"/>
            </a:pPr>
            <a:endParaRPr lang="nl-BE">
              <a:solidFill>
                <a:srgbClr val="999999"/>
              </a:solidFill>
            </a:endParaRPr>
          </a:p>
          <a:p>
            <a:pPr>
              <a:spcBef>
                <a:spcPts val="0"/>
              </a:spcBef>
              <a:buClr>
                <a:srgbClr val="999999"/>
              </a:buClr>
              <a:buFont typeface="Noto Sans Symbols"/>
              <a:buChar char="-"/>
            </a:pPr>
            <a:r>
              <a:rPr lang="nl-BE">
                <a:solidFill>
                  <a:srgbClr val="999999"/>
                </a:solidFill>
              </a:rPr>
              <a:t>Thematische werkgroep 2 (26/03)</a:t>
            </a:r>
          </a:p>
          <a:p>
            <a:pPr lvl="1">
              <a:spcBef>
                <a:spcPts val="0"/>
              </a:spcBef>
              <a:buClr>
                <a:srgbClr val="999999"/>
              </a:buClr>
              <a:buFont typeface="Noto Sans Symbols"/>
              <a:buChar char="-"/>
            </a:pPr>
            <a:r>
              <a:rPr lang="nl-BE">
                <a:solidFill>
                  <a:srgbClr val="999999"/>
                </a:solidFill>
              </a:rPr>
              <a:t>Voorbeelden besproken (Lam Gods, ...)</a:t>
            </a:r>
          </a:p>
          <a:p>
            <a:pPr lvl="1">
              <a:spcBef>
                <a:spcPts val="0"/>
              </a:spcBef>
              <a:buClr>
                <a:srgbClr val="999999"/>
              </a:buClr>
              <a:buFont typeface="Noto Sans Symbols"/>
              <a:buChar char="-"/>
            </a:pPr>
            <a:endParaRPr lang="nl-BE">
              <a:solidFill>
                <a:srgbClr val="999999"/>
              </a:solidFill>
            </a:endParaRPr>
          </a:p>
          <a:p>
            <a:pPr>
              <a:spcBef>
                <a:spcPts val="0"/>
              </a:spcBef>
              <a:buClr>
                <a:srgbClr val="999999"/>
              </a:buClr>
              <a:buFont typeface="Noto Sans Symbols"/>
              <a:buChar char="-"/>
            </a:pPr>
            <a:r>
              <a:rPr lang="nl-BE">
                <a:solidFill>
                  <a:schemeClr val="tx1"/>
                </a:solidFill>
              </a:rPr>
              <a:t>Thematische werkgroep 3 (05/05)</a:t>
            </a:r>
          </a:p>
          <a:p>
            <a:pPr lvl="1">
              <a:spcBef>
                <a:spcPts val="0"/>
              </a:spcBef>
              <a:buClr>
                <a:srgbClr val="999999"/>
              </a:buClr>
              <a:buFont typeface="Noto Sans Symbols"/>
              <a:buChar char="-"/>
            </a:pPr>
            <a:r>
              <a:rPr lang="nl-BE">
                <a:solidFill>
                  <a:schemeClr val="tx1"/>
                </a:solidFill>
              </a:rPr>
              <a:t>Nog veel meer voorbeelden besproken</a:t>
            </a:r>
          </a:p>
        </p:txBody>
      </p:sp>
      <p:sp>
        <p:nvSpPr>
          <p:cNvPr id="457" name="Google Shape;457;g71eeb774cb_0_11"/>
          <p:cNvSpPr txBox="1">
            <a:spLocks noGrp="1"/>
          </p:cNvSpPr>
          <p:nvPr>
            <p:ph type="title"/>
          </p:nvPr>
        </p:nvSpPr>
        <p:spPr>
          <a:xfrm>
            <a:off x="838201" y="365126"/>
            <a:ext cx="10515600" cy="984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BE" b="1"/>
              <a:t>Vorige werkgroepen</a:t>
            </a:r>
            <a:endParaRPr b="1"/>
          </a:p>
        </p:txBody>
      </p:sp>
    </p:spTree>
    <p:extLst>
      <p:ext uri="{BB962C8B-B14F-4D97-AF65-F5344CB8AC3E}">
        <p14:creationId xmlns:p14="http://schemas.microsoft.com/office/powerpoint/2010/main" val="3726329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71eeb774cb_0_11"/>
          <p:cNvSpPr txBox="1">
            <a:spLocks noGrp="1"/>
          </p:cNvSpPr>
          <p:nvPr>
            <p:ph type="body" idx="1"/>
          </p:nvPr>
        </p:nvSpPr>
        <p:spPr>
          <a:xfrm>
            <a:off x="838201" y="1008328"/>
            <a:ext cx="10515600" cy="4992300"/>
          </a:xfrm>
          <a:prstGeom prst="rect">
            <a:avLst/>
          </a:prstGeom>
        </p:spPr>
        <p:txBody>
          <a:bodyPr spcFirstLastPara="1" wrap="square" lIns="91425" tIns="45700" rIns="91425" bIns="45700" anchor="t" anchorCtr="0">
            <a:noAutofit/>
          </a:bodyPr>
          <a:lstStyle/>
          <a:p>
            <a:pPr marL="457200" lvl="0" indent="-381000" algn="l" rtl="0">
              <a:spcBef>
                <a:spcPts val="700"/>
              </a:spcBef>
              <a:spcAft>
                <a:spcPts val="0"/>
              </a:spcAft>
              <a:buClr>
                <a:srgbClr val="999999"/>
              </a:buClr>
              <a:buSzPts val="2400"/>
              <a:buChar char="-"/>
            </a:pPr>
            <a:r>
              <a:rPr lang="nl-BE">
                <a:solidFill>
                  <a:srgbClr val="999999"/>
                </a:solidFill>
              </a:rPr>
              <a:t>Business werkgroep (6/02)</a:t>
            </a:r>
            <a:endParaRPr>
              <a:solidFill>
                <a:srgbClr val="999999"/>
              </a:solidFill>
            </a:endParaRPr>
          </a:p>
          <a:p>
            <a:pPr marL="914400" lvl="1" indent="-381000" algn="l" rtl="0">
              <a:spcBef>
                <a:spcPts val="0"/>
              </a:spcBef>
              <a:spcAft>
                <a:spcPts val="0"/>
              </a:spcAft>
              <a:buClr>
                <a:srgbClr val="999999"/>
              </a:buClr>
              <a:buSzPts val="2400"/>
              <a:buChar char="-"/>
            </a:pPr>
            <a:r>
              <a:rPr lang="nl-BE">
                <a:solidFill>
                  <a:srgbClr val="999999"/>
                </a:solidFill>
              </a:rPr>
              <a:t>Use cases besproken en verfijnd</a:t>
            </a:r>
          </a:p>
          <a:p>
            <a:pPr marL="914400" lvl="1" indent="-381000" algn="l" rtl="0">
              <a:spcBef>
                <a:spcPts val="0"/>
              </a:spcBef>
              <a:spcAft>
                <a:spcPts val="0"/>
              </a:spcAft>
              <a:buClr>
                <a:srgbClr val="999999"/>
              </a:buClr>
              <a:buSzPts val="2400"/>
              <a:buChar char="-"/>
            </a:pPr>
            <a:endParaRPr lang="nl-BE" sz="2000">
              <a:solidFill>
                <a:srgbClr val="999999"/>
              </a:solidFill>
            </a:endParaRPr>
          </a:p>
          <a:p>
            <a:pPr>
              <a:spcBef>
                <a:spcPts val="0"/>
              </a:spcBef>
              <a:buClr>
                <a:srgbClr val="999999"/>
              </a:buClr>
              <a:buChar char="-"/>
            </a:pPr>
            <a:r>
              <a:rPr lang="nl-BE">
                <a:solidFill>
                  <a:srgbClr val="999999"/>
                </a:solidFill>
              </a:rPr>
              <a:t>Thematische werkgroep 1 (3/03)</a:t>
            </a:r>
          </a:p>
          <a:p>
            <a:pPr lvl="1">
              <a:spcBef>
                <a:spcPts val="0"/>
              </a:spcBef>
              <a:buClr>
                <a:srgbClr val="999999"/>
              </a:buClr>
              <a:buChar char="-"/>
            </a:pPr>
            <a:r>
              <a:rPr lang="nl-BE">
                <a:solidFill>
                  <a:srgbClr val="999999"/>
                </a:solidFill>
              </a:rPr>
              <a:t>Kern van het model besproken: Object, Item, Collectie, etc.</a:t>
            </a:r>
          </a:p>
          <a:p>
            <a:pPr lvl="1">
              <a:spcBef>
                <a:spcPts val="0"/>
              </a:spcBef>
              <a:buClr>
                <a:srgbClr val="999999"/>
              </a:buClr>
              <a:buChar char="-"/>
            </a:pPr>
            <a:r>
              <a:rPr lang="nl-BE">
                <a:solidFill>
                  <a:srgbClr val="999999"/>
                </a:solidFill>
              </a:rPr>
              <a:t>Definities besproken</a:t>
            </a:r>
          </a:p>
          <a:p>
            <a:pPr lvl="1">
              <a:spcBef>
                <a:spcPts val="0"/>
              </a:spcBef>
              <a:buClr>
                <a:srgbClr val="999999"/>
              </a:buClr>
              <a:buChar char="-"/>
            </a:pPr>
            <a:endParaRPr lang="nl-BE">
              <a:solidFill>
                <a:srgbClr val="999999"/>
              </a:solidFill>
            </a:endParaRPr>
          </a:p>
          <a:p>
            <a:pPr>
              <a:spcBef>
                <a:spcPts val="0"/>
              </a:spcBef>
              <a:buClr>
                <a:srgbClr val="999999"/>
              </a:buClr>
              <a:buFont typeface="Noto Sans Symbols"/>
              <a:buChar char="-"/>
            </a:pPr>
            <a:r>
              <a:rPr lang="nl-BE">
                <a:solidFill>
                  <a:srgbClr val="999999"/>
                </a:solidFill>
              </a:rPr>
              <a:t>Thematische werkgroep 2 (26/03)</a:t>
            </a:r>
          </a:p>
          <a:p>
            <a:pPr lvl="1">
              <a:spcBef>
                <a:spcPts val="0"/>
              </a:spcBef>
              <a:buClr>
                <a:srgbClr val="999999"/>
              </a:buClr>
              <a:buFont typeface="Noto Sans Symbols"/>
              <a:buChar char="-"/>
            </a:pPr>
            <a:r>
              <a:rPr lang="nl-BE">
                <a:solidFill>
                  <a:srgbClr val="999999"/>
                </a:solidFill>
              </a:rPr>
              <a:t>Voorbeelden besproken (Lam Gods, ...)</a:t>
            </a:r>
          </a:p>
          <a:p>
            <a:pPr lvl="1">
              <a:spcBef>
                <a:spcPts val="0"/>
              </a:spcBef>
              <a:buClr>
                <a:srgbClr val="999999"/>
              </a:buClr>
              <a:buFont typeface="Noto Sans Symbols"/>
              <a:buChar char="-"/>
            </a:pPr>
            <a:endParaRPr lang="nl-BE">
              <a:solidFill>
                <a:srgbClr val="999999"/>
              </a:solidFill>
            </a:endParaRPr>
          </a:p>
          <a:p>
            <a:pPr>
              <a:spcBef>
                <a:spcPts val="0"/>
              </a:spcBef>
              <a:buClr>
                <a:srgbClr val="999999"/>
              </a:buClr>
              <a:buFont typeface="Noto Sans Symbols"/>
              <a:buChar char="-"/>
            </a:pPr>
            <a:r>
              <a:rPr lang="nl-BE">
                <a:solidFill>
                  <a:srgbClr val="999999"/>
                </a:solidFill>
              </a:rPr>
              <a:t>Thematische werkgroep 3 (05/05)</a:t>
            </a:r>
          </a:p>
          <a:p>
            <a:pPr lvl="1">
              <a:spcBef>
                <a:spcPts val="0"/>
              </a:spcBef>
              <a:buClr>
                <a:srgbClr val="999999"/>
              </a:buClr>
              <a:buFont typeface="Noto Sans Symbols"/>
              <a:buChar char="-"/>
            </a:pPr>
            <a:r>
              <a:rPr lang="nl-BE">
                <a:solidFill>
                  <a:srgbClr val="999999"/>
                </a:solidFill>
              </a:rPr>
              <a:t>Nog veel meer voorbeelden besproken</a:t>
            </a:r>
          </a:p>
          <a:p>
            <a:pPr lvl="1">
              <a:spcBef>
                <a:spcPts val="0"/>
              </a:spcBef>
              <a:buClr>
                <a:srgbClr val="999999"/>
              </a:buClr>
              <a:buFont typeface="Noto Sans Symbols"/>
              <a:buChar char="-"/>
            </a:pPr>
            <a:endParaRPr lang="nl-BE">
              <a:solidFill>
                <a:schemeClr val="tx1"/>
              </a:solidFill>
            </a:endParaRPr>
          </a:p>
          <a:p>
            <a:pPr>
              <a:spcBef>
                <a:spcPts val="0"/>
              </a:spcBef>
              <a:buClr>
                <a:srgbClr val="999999"/>
              </a:buClr>
              <a:buFont typeface="Noto Sans Symbols"/>
              <a:buChar char="-"/>
            </a:pPr>
            <a:r>
              <a:rPr lang="nl-BE">
                <a:solidFill>
                  <a:schemeClr val="tx1"/>
                </a:solidFill>
              </a:rPr>
              <a:t>Thematische werkgroep 4 (28/05)</a:t>
            </a:r>
          </a:p>
          <a:p>
            <a:pPr lvl="1">
              <a:spcBef>
                <a:spcPts val="0"/>
              </a:spcBef>
              <a:buClr>
                <a:srgbClr val="999999"/>
              </a:buClr>
              <a:buFont typeface="Noto Sans Symbols"/>
              <a:buChar char="-"/>
            </a:pPr>
            <a:r>
              <a:rPr lang="nl-BE">
                <a:solidFill>
                  <a:schemeClr val="tx1"/>
                </a:solidFill>
              </a:rPr>
              <a:t>Events en ICE</a:t>
            </a:r>
            <a:endParaRPr>
              <a:solidFill>
                <a:schemeClr val="tx1"/>
              </a:solidFill>
            </a:endParaRPr>
          </a:p>
        </p:txBody>
      </p:sp>
      <p:sp>
        <p:nvSpPr>
          <p:cNvPr id="457" name="Google Shape;457;g71eeb774cb_0_11"/>
          <p:cNvSpPr txBox="1">
            <a:spLocks noGrp="1"/>
          </p:cNvSpPr>
          <p:nvPr>
            <p:ph type="title"/>
          </p:nvPr>
        </p:nvSpPr>
        <p:spPr>
          <a:xfrm>
            <a:off x="838201" y="365126"/>
            <a:ext cx="10515600" cy="984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BE" b="1"/>
              <a:t>Vorige werkgroepen</a:t>
            </a:r>
            <a:endParaRPr b="1"/>
          </a:p>
        </p:txBody>
      </p:sp>
    </p:spTree>
    <p:extLst>
      <p:ext uri="{BB962C8B-B14F-4D97-AF65-F5344CB8AC3E}">
        <p14:creationId xmlns:p14="http://schemas.microsoft.com/office/powerpoint/2010/main" val="1238249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3"/>
          <p:cNvSpPr txBox="1">
            <a:spLocks noGrp="1"/>
          </p:cNvSpPr>
          <p:nvPr>
            <p:ph type="body" idx="1"/>
          </p:nvPr>
        </p:nvSpPr>
        <p:spPr>
          <a:xfrm>
            <a:off x="838200" y="1482215"/>
            <a:ext cx="10868789" cy="4992328"/>
          </a:xfrm>
          <a:prstGeom prst="rect">
            <a:avLst/>
          </a:prstGeom>
          <a:noFill/>
          <a:ln>
            <a:noFill/>
          </a:ln>
        </p:spPr>
        <p:txBody>
          <a:bodyPr spcFirstLastPara="1" wrap="square" lIns="91425" tIns="45700" rIns="91425" bIns="45700" anchor="t" anchorCtr="0">
            <a:normAutofit/>
          </a:bodyPr>
          <a:lstStyle/>
          <a:p>
            <a:pPr marL="285750" lvl="0" indent="-285750" algn="l" rtl="0">
              <a:lnSpc>
                <a:spcPct val="100000"/>
              </a:lnSpc>
              <a:spcBef>
                <a:spcPts val="700"/>
              </a:spcBef>
              <a:spcAft>
                <a:spcPts val="0"/>
              </a:spcAft>
              <a:buSzPts val="2400"/>
              <a:buFont typeface="Arial"/>
              <a:buChar char="•"/>
            </a:pPr>
            <a:r>
              <a:rPr lang="en-GB"/>
              <a:t>Object AP en Event AP in detail overlopen</a:t>
            </a:r>
            <a:br>
              <a:rPr lang="en-GB"/>
            </a:br>
            <a:endParaRPr lang="en-GB"/>
          </a:p>
          <a:p>
            <a:pPr marL="285750" lvl="0" indent="-285750" algn="l" rtl="0">
              <a:lnSpc>
                <a:spcPct val="100000"/>
              </a:lnSpc>
              <a:spcBef>
                <a:spcPts val="700"/>
              </a:spcBef>
              <a:spcAft>
                <a:spcPts val="0"/>
              </a:spcAft>
              <a:buSzPts val="2400"/>
              <a:buFont typeface="Arial"/>
              <a:buChar char="•"/>
            </a:pPr>
            <a:r>
              <a:rPr lang="en-GB"/>
              <a:t>Alle openstaande vragen/opmerkingen van de werkgroep behandelen</a:t>
            </a:r>
            <a:br>
              <a:rPr lang="en-GB"/>
            </a:br>
            <a:endParaRPr lang="en-GB"/>
          </a:p>
          <a:p>
            <a:pPr marL="285750" lvl="0" indent="-285750" algn="l" rtl="0">
              <a:lnSpc>
                <a:spcPct val="100000"/>
              </a:lnSpc>
              <a:spcBef>
                <a:spcPts val="700"/>
              </a:spcBef>
              <a:spcAft>
                <a:spcPts val="0"/>
              </a:spcAft>
              <a:buSzPts val="2400"/>
              <a:buFont typeface="Arial"/>
              <a:buChar char="•"/>
            </a:pPr>
            <a:r>
              <a:rPr lang="en-GB"/>
              <a:t>Enkele belangrijke afhankelijkheden duiden</a:t>
            </a:r>
            <a:br>
              <a:rPr lang="en-GB"/>
            </a:br>
            <a:endParaRPr lang="en-GB"/>
          </a:p>
          <a:p>
            <a:pPr marL="285750" lvl="0" indent="-285750" algn="l" rtl="0">
              <a:lnSpc>
                <a:spcPct val="100000"/>
              </a:lnSpc>
              <a:spcBef>
                <a:spcPts val="700"/>
              </a:spcBef>
              <a:spcAft>
                <a:spcPts val="0"/>
              </a:spcAft>
              <a:buSzPts val="2400"/>
              <a:buFont typeface="Arial"/>
              <a:buChar char="•"/>
            </a:pPr>
            <a:r>
              <a:rPr lang="en-GB"/>
              <a:t>Checken of het model alle overeengekomen use cases voldoende afdekt</a:t>
            </a:r>
            <a:br>
              <a:rPr lang="en-GB"/>
            </a:br>
            <a:endParaRPr lang="nl-NL"/>
          </a:p>
          <a:p>
            <a:pPr marL="285750" lvl="0" indent="-285750" algn="l" rtl="0">
              <a:lnSpc>
                <a:spcPct val="100000"/>
              </a:lnSpc>
              <a:spcBef>
                <a:spcPts val="700"/>
              </a:spcBef>
              <a:spcAft>
                <a:spcPts val="0"/>
              </a:spcAft>
              <a:buSzPts val="2400"/>
              <a:buChar char="•"/>
            </a:pPr>
            <a:r>
              <a:rPr lang="nl-NL"/>
              <a:t>Goedkeuring van de werkgroep krijgen om de publieke review op te starten</a:t>
            </a:r>
          </a:p>
        </p:txBody>
      </p:sp>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Doel van deze workshop</a:t>
            </a:r>
            <a:endParaRPr sz="4000" b="1" i="0" u="none" strike="noStrike" cap="non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
        <p:nvSpPr>
          <p:cNvPr id="9" name="Text Placeholder 2">
            <a:extLst>
              <a:ext uri="{FF2B5EF4-FFF2-40B4-BE49-F238E27FC236}">
                <a16:creationId xmlns:a16="http://schemas.microsoft.com/office/drawing/2014/main" id="{66BB945E-2656-4D2D-AD3C-E8811F7D0A6D}"/>
              </a:ext>
            </a:extLst>
          </p:cNvPr>
          <p:cNvSpPr>
            <a:spLocks noGrp="1"/>
          </p:cNvSpPr>
          <p:nvPr>
            <p:ph type="body" idx="1"/>
          </p:nvPr>
        </p:nvSpPr>
        <p:spPr>
          <a:xfrm>
            <a:off x="838200" y="1956764"/>
            <a:ext cx="10515600" cy="2944471"/>
          </a:xfrm>
        </p:spPr>
        <p:txBody>
          <a:bodyPr>
            <a:normAutofit/>
          </a:bodyPr>
          <a:lstStyle/>
          <a:p>
            <a:pPr marL="76200" indent="0" algn="ctr">
              <a:buNone/>
            </a:pPr>
            <a:r>
              <a:rPr lang="en-US" sz="4800" i="1"/>
              <a:t>Spreek nu</a:t>
            </a:r>
          </a:p>
          <a:p>
            <a:pPr marL="76200" indent="0" algn="ctr">
              <a:buNone/>
            </a:pPr>
            <a:r>
              <a:rPr lang="en-US" sz="4800" i="1"/>
              <a:t>of</a:t>
            </a:r>
          </a:p>
          <a:p>
            <a:pPr marL="76200" indent="0" algn="ctr">
              <a:buNone/>
            </a:pPr>
            <a:r>
              <a:rPr lang="en-US" sz="4800" i="1"/>
              <a:t>zwijg voor eeuwig.</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1938317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
        <p:nvSpPr>
          <p:cNvPr id="9" name="Text Placeholder 2">
            <a:extLst>
              <a:ext uri="{FF2B5EF4-FFF2-40B4-BE49-F238E27FC236}">
                <a16:creationId xmlns:a16="http://schemas.microsoft.com/office/drawing/2014/main" id="{66BB945E-2656-4D2D-AD3C-E8811F7D0A6D}"/>
              </a:ext>
            </a:extLst>
          </p:cNvPr>
          <p:cNvSpPr>
            <a:spLocks noGrp="1"/>
          </p:cNvSpPr>
          <p:nvPr>
            <p:ph type="body" idx="1"/>
          </p:nvPr>
        </p:nvSpPr>
        <p:spPr>
          <a:xfrm>
            <a:off x="838200" y="1956764"/>
            <a:ext cx="10515600" cy="2944471"/>
          </a:xfrm>
        </p:spPr>
        <p:txBody>
          <a:bodyPr>
            <a:normAutofit/>
          </a:bodyPr>
          <a:lstStyle/>
          <a:p>
            <a:pPr marL="76200" indent="0" algn="ctr">
              <a:buNone/>
            </a:pPr>
            <a:r>
              <a:rPr lang="en-US" sz="4800" i="1"/>
              <a:t>Spreek nu</a:t>
            </a:r>
          </a:p>
          <a:p>
            <a:pPr marL="76200" indent="0" algn="ctr">
              <a:buNone/>
            </a:pPr>
            <a:r>
              <a:rPr lang="en-US" sz="4800" i="1"/>
              <a:t>of</a:t>
            </a:r>
          </a:p>
          <a:p>
            <a:pPr marL="76200" indent="0" algn="ctr">
              <a:buNone/>
            </a:pPr>
            <a:r>
              <a:rPr lang="en-US" sz="4800" i="1"/>
              <a:t>zwijg voor eeuwig.</a:t>
            </a:r>
          </a:p>
          <a:p>
            <a:endParaRPr lang="en-US"/>
          </a:p>
          <a:p>
            <a:endParaRPr lang="en-US"/>
          </a:p>
          <a:p>
            <a:endParaRPr lang="en-US"/>
          </a:p>
          <a:p>
            <a:endParaRPr lang="en-US"/>
          </a:p>
          <a:p>
            <a:endParaRPr lang="en-US"/>
          </a:p>
        </p:txBody>
      </p:sp>
      <p:sp>
        <p:nvSpPr>
          <p:cNvPr id="2" name="Cross 1">
            <a:extLst>
              <a:ext uri="{FF2B5EF4-FFF2-40B4-BE49-F238E27FC236}">
                <a16:creationId xmlns:a16="http://schemas.microsoft.com/office/drawing/2014/main" id="{B17E9D43-8996-4944-B5A4-05A7FE11CC7E}"/>
              </a:ext>
            </a:extLst>
          </p:cNvPr>
          <p:cNvSpPr/>
          <p:nvPr/>
        </p:nvSpPr>
        <p:spPr>
          <a:xfrm rot="18872006">
            <a:off x="3919641" y="1261775"/>
            <a:ext cx="4352720" cy="4334447"/>
          </a:xfrm>
          <a:prstGeom prst="plus">
            <a:avLst>
              <a:gd name="adj" fmla="val 4800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6364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txBox="1">
            <a:spLocks noGrp="1"/>
          </p:cNvSpPr>
          <p:nvPr>
            <p:ph type="title"/>
          </p:nvPr>
        </p:nvSpPr>
        <p:spPr>
          <a:xfrm>
            <a:off x="1199458" y="2002535"/>
            <a:ext cx="10363201" cy="2794621"/>
          </a:xfrm>
          <a:prstGeom prst="rect">
            <a:avLst/>
          </a:prstGeom>
          <a:noFill/>
          <a:ln>
            <a:noFill/>
          </a:ln>
        </p:spPr>
        <p:txBody>
          <a:bodyPr spcFirstLastPara="1" wrap="square" lIns="91425" tIns="45700" rIns="91425" bIns="45700" anchor="b" anchorCtr="0">
            <a:normAutofit/>
          </a:bodyPr>
          <a:lstStyle/>
          <a:p>
            <a:pPr lvl="0"/>
            <a:r>
              <a:rPr lang="nl-BE" b="1"/>
              <a:t>OSLO Cultureel Erfgoed Object AP</a:t>
            </a:r>
            <a:endParaRPr b="1">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3"/>
          <p:cNvSpPr txBox="1">
            <a:spLocks noGrp="1"/>
          </p:cNvSpPr>
          <p:nvPr>
            <p:ph type="body" idx="1"/>
          </p:nvPr>
        </p:nvSpPr>
        <p:spPr>
          <a:xfrm>
            <a:off x="838201" y="1482215"/>
            <a:ext cx="10515600" cy="4992328"/>
          </a:xfrm>
          <a:prstGeom prst="rect">
            <a:avLst/>
          </a:prstGeom>
          <a:noFill/>
          <a:ln>
            <a:noFill/>
          </a:ln>
        </p:spPr>
        <p:txBody>
          <a:bodyPr spcFirstLastPara="1" wrap="square" lIns="91425" tIns="45700" rIns="91425" bIns="45700" anchor="t" anchorCtr="0">
            <a:normAutofit/>
          </a:bodyPr>
          <a:lstStyle/>
          <a:p>
            <a:pPr marL="285750" lvl="0" indent="-285750">
              <a:buFont typeface="Arial"/>
              <a:buChar char="•"/>
            </a:pPr>
            <a:r>
              <a:rPr lang="en-GB">
                <a:hlinkClick r:id="rId3"/>
              </a:rPr>
              <a:t>https://test.data.vlaanderen.be/doc/applicatieprofiel/cultureel-erfgoed-object/ontwerpstandaard/2020-07-02</a:t>
            </a:r>
            <a:endParaRPr lang="nl-BE"/>
          </a:p>
        </p:txBody>
      </p:sp>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Object AP: specificatie</a:t>
            </a:r>
            <a:endParaRPr sz="40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26409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Object AP: model</a:t>
            </a:r>
            <a:endParaRPr sz="4000" b="1" i="0" u="none" strike="noStrike" cap="none">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AC48F9A-4383-4676-8099-7C631B2AB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0" t="952" r="10195" b="30159"/>
          <a:stretch/>
        </p:blipFill>
        <p:spPr bwMode="auto">
          <a:xfrm>
            <a:off x="1480458" y="1066799"/>
            <a:ext cx="9666513" cy="5608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238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Object AP: kern</a:t>
            </a:r>
            <a:endParaRPr sz="4000" b="1" i="0" u="none" strike="noStrike" cap="none">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AC48F9A-4383-4676-8099-7C631B2AB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0" t="952" r="10195" b="30159"/>
          <a:stretch/>
        </p:blipFill>
        <p:spPr bwMode="auto">
          <a:xfrm>
            <a:off x="1480458" y="1066799"/>
            <a:ext cx="9666513" cy="56086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DADCBDC-AFB2-4891-B161-14DBF76F6A13}"/>
              </a:ext>
            </a:extLst>
          </p:cNvPr>
          <p:cNvSpPr/>
          <p:nvPr/>
        </p:nvSpPr>
        <p:spPr>
          <a:xfrm>
            <a:off x="4386943" y="1066799"/>
            <a:ext cx="7217379" cy="3377404"/>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0658D40-5A1D-4411-95C1-3A228CC25712}"/>
              </a:ext>
            </a:extLst>
          </p:cNvPr>
          <p:cNvSpPr/>
          <p:nvPr/>
        </p:nvSpPr>
        <p:spPr>
          <a:xfrm>
            <a:off x="7892143" y="4444202"/>
            <a:ext cx="2100944" cy="196963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32E46E-2AF4-445F-8E10-619F8526CF28}"/>
              </a:ext>
            </a:extLst>
          </p:cNvPr>
          <p:cNvSpPr/>
          <p:nvPr/>
        </p:nvSpPr>
        <p:spPr>
          <a:xfrm>
            <a:off x="3014381" y="3080088"/>
            <a:ext cx="1154848" cy="2135748"/>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D81F9B-891F-4CE0-8D36-BBA769179333}"/>
              </a:ext>
            </a:extLst>
          </p:cNvPr>
          <p:cNvSpPr/>
          <p:nvPr/>
        </p:nvSpPr>
        <p:spPr>
          <a:xfrm>
            <a:off x="4169229" y="3080088"/>
            <a:ext cx="217714" cy="1197998"/>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95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71eeb774cb_0_278"/>
          <p:cNvSpPr txBox="1">
            <a:spLocks noGrp="1"/>
          </p:cNvSpPr>
          <p:nvPr>
            <p:ph type="body" idx="1"/>
          </p:nvPr>
        </p:nvSpPr>
        <p:spPr>
          <a:xfrm>
            <a:off x="838200" y="1597025"/>
            <a:ext cx="10515600" cy="4351200"/>
          </a:xfrm>
          <a:prstGeom prst="rect">
            <a:avLst/>
          </a:prstGeom>
        </p:spPr>
        <p:txBody>
          <a:bodyPr spcFirstLastPara="1" wrap="square" lIns="91425" tIns="45700" rIns="91425" bIns="45700" anchor="t" anchorCtr="0">
            <a:noAutofit/>
          </a:bodyPr>
          <a:lstStyle/>
          <a:p>
            <a:pPr marL="457200" lvl="0" indent="-342900" algn="l" rtl="0">
              <a:spcBef>
                <a:spcPts val="750"/>
              </a:spcBef>
              <a:spcAft>
                <a:spcPts val="0"/>
              </a:spcAft>
              <a:buSzPts val="1800"/>
              <a:buFont typeface="Arial"/>
              <a:buChar char="●"/>
            </a:pPr>
            <a:r>
              <a:rPr lang="nl-BE">
                <a:latin typeface="Arial"/>
                <a:ea typeface="Arial"/>
                <a:cs typeface="Arial"/>
                <a:sym typeface="Arial"/>
              </a:rPr>
              <a:t>Geluid van het publiek is standaard gedempt​.</a:t>
            </a:r>
            <a:endParaRPr>
              <a:latin typeface="Arial"/>
              <a:ea typeface="Arial"/>
              <a:cs typeface="Arial"/>
              <a:sym typeface="Arial"/>
            </a:endParaRPr>
          </a:p>
          <a:p>
            <a:pPr marL="457200" lvl="0" indent="0" algn="l" rtl="0">
              <a:spcBef>
                <a:spcPts val="750"/>
              </a:spcBef>
              <a:spcAft>
                <a:spcPts val="0"/>
              </a:spcAft>
              <a:buNone/>
            </a:pPr>
            <a:endParaRPr>
              <a:latin typeface="Arial"/>
              <a:ea typeface="Arial"/>
              <a:cs typeface="Arial"/>
              <a:sym typeface="Arial"/>
            </a:endParaRPr>
          </a:p>
          <a:p>
            <a:pPr marL="457200" lvl="0" indent="-342900" algn="l" rtl="0">
              <a:spcBef>
                <a:spcPts val="750"/>
              </a:spcBef>
              <a:spcAft>
                <a:spcPts val="0"/>
              </a:spcAft>
              <a:buSzPts val="1800"/>
              <a:buFont typeface="Arial"/>
              <a:buChar char="●"/>
            </a:pPr>
            <a:r>
              <a:rPr lang="nl-BE">
                <a:latin typeface="Arial"/>
                <a:ea typeface="Arial"/>
                <a:cs typeface="Arial"/>
                <a:sym typeface="Arial"/>
              </a:rPr>
              <a:t>Vragen, opmerkingen en voorstellen kunnen via de chatfunctie meegedeeld worden.</a:t>
            </a:r>
            <a:endParaRPr>
              <a:latin typeface="Arial"/>
              <a:ea typeface="Arial"/>
              <a:cs typeface="Arial"/>
              <a:sym typeface="Arial"/>
            </a:endParaRPr>
          </a:p>
          <a:p>
            <a:pPr marL="914400" lvl="1" indent="-342900" algn="l" rtl="0">
              <a:spcBef>
                <a:spcPts val="0"/>
              </a:spcBef>
              <a:spcAft>
                <a:spcPts val="0"/>
              </a:spcAft>
              <a:buSzPts val="1800"/>
              <a:buFont typeface="Arial"/>
              <a:buChar char="○"/>
            </a:pPr>
            <a:r>
              <a:rPr lang="nl-BE">
                <a:latin typeface="Arial"/>
                <a:ea typeface="Arial"/>
                <a:cs typeface="Arial"/>
                <a:sym typeface="Arial"/>
              </a:rPr>
              <a:t>Interactie wordt aangemoedigd!</a:t>
            </a:r>
            <a:br>
              <a:rPr lang="nl-BE">
                <a:latin typeface="Arial"/>
                <a:ea typeface="Arial"/>
                <a:cs typeface="Arial"/>
                <a:sym typeface="Arial"/>
              </a:rPr>
            </a:br>
            <a:endParaRPr>
              <a:latin typeface="Arial"/>
              <a:ea typeface="Arial"/>
              <a:cs typeface="Arial"/>
              <a:sym typeface="Arial"/>
            </a:endParaRPr>
          </a:p>
          <a:p>
            <a:pPr marL="457200" lvl="0" indent="-342900" algn="l" rtl="0">
              <a:spcBef>
                <a:spcPts val="0"/>
              </a:spcBef>
              <a:spcAft>
                <a:spcPts val="0"/>
              </a:spcAft>
              <a:buSzPts val="1800"/>
              <a:buFont typeface="Arial"/>
              <a:buChar char="●"/>
            </a:pPr>
            <a:r>
              <a:rPr lang="nl-BE">
                <a:latin typeface="Arial"/>
                <a:ea typeface="Arial"/>
                <a:cs typeface="Arial"/>
                <a:sym typeface="Arial"/>
              </a:rPr>
              <a:t>Een ja/nee-vraag van onze kant, kan simpel en snel beantwoord worden via de chat:</a:t>
            </a:r>
            <a:endParaRPr>
              <a:latin typeface="Arial"/>
              <a:ea typeface="Arial"/>
              <a:cs typeface="Arial"/>
              <a:sym typeface="Arial"/>
            </a:endParaRPr>
          </a:p>
          <a:p>
            <a:pPr marL="914400" lvl="1" indent="-342900" algn="l" rtl="0">
              <a:spcBef>
                <a:spcPts val="0"/>
              </a:spcBef>
              <a:spcAft>
                <a:spcPts val="0"/>
              </a:spcAft>
              <a:buSzPts val="1800"/>
              <a:buFont typeface="Arial"/>
              <a:buChar char="○"/>
            </a:pPr>
            <a:r>
              <a:rPr lang="nl-BE">
                <a:latin typeface="Arial"/>
                <a:ea typeface="Arial"/>
                <a:cs typeface="Arial"/>
                <a:sym typeface="Arial"/>
              </a:rPr>
              <a:t>akkoord = +1</a:t>
            </a:r>
            <a:endParaRPr>
              <a:latin typeface="Arial"/>
              <a:ea typeface="Arial"/>
              <a:cs typeface="Arial"/>
              <a:sym typeface="Arial"/>
            </a:endParaRPr>
          </a:p>
          <a:p>
            <a:pPr marL="914400" lvl="1" indent="-342900" algn="l" rtl="0">
              <a:spcBef>
                <a:spcPts val="0"/>
              </a:spcBef>
              <a:spcAft>
                <a:spcPts val="0"/>
              </a:spcAft>
              <a:buSzPts val="1800"/>
              <a:buFont typeface="Arial"/>
              <a:buChar char="○"/>
            </a:pPr>
            <a:r>
              <a:rPr lang="nl-BE">
                <a:latin typeface="Arial"/>
                <a:ea typeface="Arial"/>
                <a:cs typeface="Arial"/>
                <a:sym typeface="Arial"/>
              </a:rPr>
              <a:t>niet akkoord = -1</a:t>
            </a:r>
            <a:endParaRPr>
              <a:latin typeface="Arial"/>
              <a:ea typeface="Arial"/>
              <a:cs typeface="Arial"/>
              <a:sym typeface="Arial"/>
            </a:endParaRPr>
          </a:p>
          <a:p>
            <a:pPr marL="914400" lvl="1" indent="-342900" algn="l" rtl="0">
              <a:spcBef>
                <a:spcPts val="0"/>
              </a:spcBef>
              <a:spcAft>
                <a:spcPts val="0"/>
              </a:spcAft>
              <a:buSzPts val="1800"/>
              <a:buFont typeface="Arial"/>
              <a:buChar char="○"/>
            </a:pPr>
            <a:r>
              <a:rPr lang="nl-BE">
                <a:latin typeface="Arial"/>
                <a:ea typeface="Arial"/>
                <a:cs typeface="Arial"/>
                <a:sym typeface="Arial"/>
              </a:rPr>
              <a:t>onverschillig = 0</a:t>
            </a:r>
            <a:endParaRPr>
              <a:latin typeface="Arial"/>
              <a:ea typeface="Arial"/>
              <a:cs typeface="Arial"/>
              <a:sym typeface="Arial"/>
            </a:endParaRPr>
          </a:p>
        </p:txBody>
      </p:sp>
      <p:sp>
        <p:nvSpPr>
          <p:cNvPr id="241" name="Google Shape;241;g71eeb774cb_0_278"/>
          <p:cNvSpPr txBox="1">
            <a:spLocks noGrp="1"/>
          </p:cNvSpPr>
          <p:nvPr>
            <p:ph type="sldNum" idx="12"/>
          </p:nvPr>
        </p:nvSpPr>
        <p:spPr>
          <a:xfrm>
            <a:off x="8610600" y="6356351"/>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nl-BE"/>
              <a:t>2</a:t>
            </a:fld>
            <a:endParaRPr/>
          </a:p>
        </p:txBody>
      </p:sp>
      <p:sp>
        <p:nvSpPr>
          <p:cNvPr id="242" name="Google Shape;242;g71eeb774cb_0_278"/>
          <p:cNvSpPr txBox="1">
            <a:spLocks noGrp="1"/>
          </p:cNvSpPr>
          <p:nvPr>
            <p:ph type="title"/>
          </p:nvPr>
        </p:nvSpPr>
        <p:spPr>
          <a:xfrm>
            <a:off x="838201" y="365126"/>
            <a:ext cx="10515600" cy="984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Arial"/>
              <a:buNone/>
            </a:pPr>
            <a:r>
              <a:rPr lang="nl-BE" b="1"/>
              <a:t>Praktische afspraken</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Object AP: Materieel Ding</a:t>
            </a:r>
            <a:endParaRPr sz="4000" b="1" i="0" u="none" strike="noStrike" cap="none">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AC48F9A-4383-4676-8099-7C631B2AB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766" t="16061" r="11801" b="58669"/>
          <a:stretch/>
        </p:blipFill>
        <p:spPr bwMode="auto">
          <a:xfrm>
            <a:off x="1328057" y="1393342"/>
            <a:ext cx="9921031" cy="51654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5450F0C-1131-4AB7-81A2-5DA1C32993C4}"/>
              </a:ext>
            </a:extLst>
          </p:cNvPr>
          <p:cNvSpPr/>
          <p:nvPr/>
        </p:nvSpPr>
        <p:spPr>
          <a:xfrm>
            <a:off x="1099457" y="1131731"/>
            <a:ext cx="3802297" cy="34402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B2ED38-B6BA-4BA1-BCD7-65D0850080FF}"/>
              </a:ext>
            </a:extLst>
          </p:cNvPr>
          <p:cNvSpPr/>
          <p:nvPr/>
        </p:nvSpPr>
        <p:spPr>
          <a:xfrm>
            <a:off x="3363684" y="3380178"/>
            <a:ext cx="5987145" cy="34402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B2C5836-A95F-46FD-BD36-E6F5F80451FC}"/>
              </a:ext>
            </a:extLst>
          </p:cNvPr>
          <p:cNvSpPr/>
          <p:nvPr/>
        </p:nvSpPr>
        <p:spPr>
          <a:xfrm>
            <a:off x="4592958" y="3461275"/>
            <a:ext cx="5987145" cy="12304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966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Object AP: Gecureerde Collectie</a:t>
            </a:r>
            <a:endParaRPr sz="4000" b="1" i="0" u="none" strike="noStrike" cap="none">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AC48F9A-4383-4676-8099-7C631B2AB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766" t="16061" r="11801" b="58669"/>
          <a:stretch/>
        </p:blipFill>
        <p:spPr bwMode="auto">
          <a:xfrm>
            <a:off x="1328057" y="1393342"/>
            <a:ext cx="9921031" cy="51654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5450F0C-1131-4AB7-81A2-5DA1C32993C4}"/>
              </a:ext>
            </a:extLst>
          </p:cNvPr>
          <p:cNvSpPr/>
          <p:nvPr/>
        </p:nvSpPr>
        <p:spPr>
          <a:xfrm>
            <a:off x="1099457" y="1131731"/>
            <a:ext cx="3802297" cy="34402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B2C5836-A95F-46FD-BD36-E6F5F80451FC}"/>
              </a:ext>
            </a:extLst>
          </p:cNvPr>
          <p:cNvSpPr/>
          <p:nvPr/>
        </p:nvSpPr>
        <p:spPr>
          <a:xfrm>
            <a:off x="4592958" y="3341915"/>
            <a:ext cx="5987145" cy="1349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3C43A2C-9521-42AE-BC77-EACDD46CC234}"/>
              </a:ext>
            </a:extLst>
          </p:cNvPr>
          <p:cNvSpPr/>
          <p:nvPr/>
        </p:nvSpPr>
        <p:spPr>
          <a:xfrm>
            <a:off x="4299043" y="3472543"/>
            <a:ext cx="4246243" cy="1349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B89220-9083-481E-9608-7F0ABEB22C7B}"/>
              </a:ext>
            </a:extLst>
          </p:cNvPr>
          <p:cNvSpPr/>
          <p:nvPr/>
        </p:nvSpPr>
        <p:spPr>
          <a:xfrm>
            <a:off x="3972878" y="6095998"/>
            <a:ext cx="4246243" cy="590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372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Object AP: Collectie</a:t>
            </a:r>
            <a:endParaRPr sz="4000" b="1" i="0" u="none" strike="noStrike" cap="none">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AC48F9A-4383-4676-8099-7C631B2AB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713" t="32470" r="25853" b="33667"/>
          <a:stretch/>
        </p:blipFill>
        <p:spPr bwMode="auto">
          <a:xfrm>
            <a:off x="5064224" y="1234533"/>
            <a:ext cx="2063551" cy="55597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F2428A2-D4C8-424B-A1D7-DD0A07DA780F}"/>
              </a:ext>
            </a:extLst>
          </p:cNvPr>
          <p:cNvSpPr/>
          <p:nvPr/>
        </p:nvSpPr>
        <p:spPr>
          <a:xfrm>
            <a:off x="6694715" y="761617"/>
            <a:ext cx="3802297" cy="34402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61249A8-EE45-4FCC-96D1-3F38E101F554}"/>
              </a:ext>
            </a:extLst>
          </p:cNvPr>
          <p:cNvSpPr/>
          <p:nvPr/>
        </p:nvSpPr>
        <p:spPr>
          <a:xfrm>
            <a:off x="1634476" y="997267"/>
            <a:ext cx="3802297" cy="1745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252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Object AP: Agent</a:t>
            </a:r>
            <a:endParaRPr sz="4000" b="1" i="0" u="none" strike="noStrike" cap="none">
              <a:solidFill>
                <a:schemeClr val="dk1"/>
              </a:solidFill>
              <a:latin typeface="Arial"/>
              <a:ea typeface="Arial"/>
              <a:cs typeface="Arial"/>
              <a:sym typeface="Arial"/>
            </a:endParaRPr>
          </a:p>
        </p:txBody>
      </p:sp>
      <p:sp>
        <p:nvSpPr>
          <p:cNvPr id="5" name="Rectangle 4">
            <a:extLst>
              <a:ext uri="{FF2B5EF4-FFF2-40B4-BE49-F238E27FC236}">
                <a16:creationId xmlns:a16="http://schemas.microsoft.com/office/drawing/2014/main" id="{6F2428A2-D4C8-424B-A1D7-DD0A07DA780F}"/>
              </a:ext>
            </a:extLst>
          </p:cNvPr>
          <p:cNvSpPr/>
          <p:nvPr/>
        </p:nvSpPr>
        <p:spPr>
          <a:xfrm>
            <a:off x="6694715" y="761617"/>
            <a:ext cx="3802297" cy="34402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61249A8-EE45-4FCC-96D1-3F38E101F554}"/>
              </a:ext>
            </a:extLst>
          </p:cNvPr>
          <p:cNvSpPr/>
          <p:nvPr/>
        </p:nvSpPr>
        <p:spPr>
          <a:xfrm>
            <a:off x="1634476" y="997267"/>
            <a:ext cx="3802297" cy="1745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AA7723E6-F4BD-4BD9-9F35-9C5CF8B488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276" t="15862" r="23560" b="59538"/>
          <a:stretch/>
        </p:blipFill>
        <p:spPr bwMode="auto">
          <a:xfrm>
            <a:off x="1317171" y="1698171"/>
            <a:ext cx="9339569" cy="476913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19163C6-6A45-48B7-9590-583F971834FA}"/>
              </a:ext>
            </a:extLst>
          </p:cNvPr>
          <p:cNvSpPr/>
          <p:nvPr/>
        </p:nvSpPr>
        <p:spPr>
          <a:xfrm>
            <a:off x="1068352" y="4114801"/>
            <a:ext cx="7705534" cy="6313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B7F6CE-BABC-41CB-8C53-CF94D5F8F409}"/>
              </a:ext>
            </a:extLst>
          </p:cNvPr>
          <p:cNvSpPr/>
          <p:nvPr/>
        </p:nvSpPr>
        <p:spPr>
          <a:xfrm>
            <a:off x="1055915" y="4659685"/>
            <a:ext cx="7019734" cy="2069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CF363B9-12F2-4190-9EB3-ECCEDE0CC4C0}"/>
              </a:ext>
            </a:extLst>
          </p:cNvPr>
          <p:cNvSpPr/>
          <p:nvPr/>
        </p:nvSpPr>
        <p:spPr>
          <a:xfrm>
            <a:off x="8816009" y="3611418"/>
            <a:ext cx="1971732" cy="1134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A686C5-C916-4922-ACCB-9094B86999F7}"/>
              </a:ext>
            </a:extLst>
          </p:cNvPr>
          <p:cNvSpPr/>
          <p:nvPr/>
        </p:nvSpPr>
        <p:spPr>
          <a:xfrm>
            <a:off x="9556388" y="4982294"/>
            <a:ext cx="1971732" cy="1134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0485AC-94F0-4702-97EF-47E7C8B0B7C9}"/>
              </a:ext>
            </a:extLst>
          </p:cNvPr>
          <p:cNvSpPr/>
          <p:nvPr/>
        </p:nvSpPr>
        <p:spPr>
          <a:xfrm>
            <a:off x="7764643" y="6193970"/>
            <a:ext cx="1971732" cy="3592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D524D4A-20BA-4799-80E1-AAFEFCB241A2}"/>
              </a:ext>
            </a:extLst>
          </p:cNvPr>
          <p:cNvSpPr/>
          <p:nvPr/>
        </p:nvSpPr>
        <p:spPr>
          <a:xfrm>
            <a:off x="4699725" y="1533309"/>
            <a:ext cx="2256245" cy="6313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451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Object AP: Recht</a:t>
            </a:r>
            <a:endParaRPr sz="4000" b="1" i="0" u="none" strike="noStrike" cap="none">
              <a:solidFill>
                <a:schemeClr val="dk1"/>
              </a:solidFill>
              <a:latin typeface="Arial"/>
              <a:ea typeface="Arial"/>
              <a:cs typeface="Arial"/>
              <a:sym typeface="Arial"/>
            </a:endParaRPr>
          </a:p>
        </p:txBody>
      </p:sp>
      <p:sp>
        <p:nvSpPr>
          <p:cNvPr id="5" name="Rectangle 4">
            <a:extLst>
              <a:ext uri="{FF2B5EF4-FFF2-40B4-BE49-F238E27FC236}">
                <a16:creationId xmlns:a16="http://schemas.microsoft.com/office/drawing/2014/main" id="{6F2428A2-D4C8-424B-A1D7-DD0A07DA780F}"/>
              </a:ext>
            </a:extLst>
          </p:cNvPr>
          <p:cNvSpPr/>
          <p:nvPr/>
        </p:nvSpPr>
        <p:spPr>
          <a:xfrm>
            <a:off x="6694715" y="761617"/>
            <a:ext cx="3802297" cy="34402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61249A8-EE45-4FCC-96D1-3F38E101F554}"/>
              </a:ext>
            </a:extLst>
          </p:cNvPr>
          <p:cNvSpPr/>
          <p:nvPr/>
        </p:nvSpPr>
        <p:spPr>
          <a:xfrm>
            <a:off x="1634476" y="997267"/>
            <a:ext cx="3802297" cy="1745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AA7723E6-F4BD-4BD9-9F35-9C5CF8B488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475" t="1263" r="24361" b="74137"/>
          <a:stretch/>
        </p:blipFill>
        <p:spPr bwMode="auto">
          <a:xfrm>
            <a:off x="884384" y="1121229"/>
            <a:ext cx="10469415" cy="53460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19163C6-6A45-48B7-9590-583F971834FA}"/>
              </a:ext>
            </a:extLst>
          </p:cNvPr>
          <p:cNvSpPr/>
          <p:nvPr/>
        </p:nvSpPr>
        <p:spPr>
          <a:xfrm>
            <a:off x="4743096" y="5704115"/>
            <a:ext cx="3551818" cy="8960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A686C5-C916-4922-ACCB-9094B86999F7}"/>
              </a:ext>
            </a:extLst>
          </p:cNvPr>
          <p:cNvSpPr/>
          <p:nvPr/>
        </p:nvSpPr>
        <p:spPr>
          <a:xfrm>
            <a:off x="6569700" y="4879411"/>
            <a:ext cx="5034621" cy="1134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0485AC-94F0-4702-97EF-47E7C8B0B7C9}"/>
              </a:ext>
            </a:extLst>
          </p:cNvPr>
          <p:cNvSpPr/>
          <p:nvPr/>
        </p:nvSpPr>
        <p:spPr>
          <a:xfrm>
            <a:off x="7764643" y="6193970"/>
            <a:ext cx="1971732" cy="3592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84948A-4BA2-4B5E-8E6D-826122F33E62}"/>
              </a:ext>
            </a:extLst>
          </p:cNvPr>
          <p:cNvSpPr/>
          <p:nvPr/>
        </p:nvSpPr>
        <p:spPr>
          <a:xfrm>
            <a:off x="7979230" y="4293414"/>
            <a:ext cx="3133944" cy="2042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9459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Object AP: </a:t>
            </a:r>
            <a:r>
              <a:rPr lang="nl-BE" sz="4000" b="1">
                <a:solidFill>
                  <a:schemeClr val="dk1"/>
                </a:solidFill>
              </a:rPr>
              <a:t>Wettelijk Object</a:t>
            </a:r>
            <a:endParaRPr sz="4000" b="1" i="0" u="none" strike="noStrike" cap="none">
              <a:solidFill>
                <a:schemeClr val="dk1"/>
              </a:solidFill>
              <a:latin typeface="Arial"/>
              <a:ea typeface="Arial"/>
              <a:cs typeface="Arial"/>
              <a:sym typeface="Arial"/>
            </a:endParaRPr>
          </a:p>
        </p:txBody>
      </p:sp>
      <p:sp>
        <p:nvSpPr>
          <p:cNvPr id="6" name="Rectangle 5">
            <a:extLst>
              <a:ext uri="{FF2B5EF4-FFF2-40B4-BE49-F238E27FC236}">
                <a16:creationId xmlns:a16="http://schemas.microsoft.com/office/drawing/2014/main" id="{261249A8-EE45-4FCC-96D1-3F38E101F554}"/>
              </a:ext>
            </a:extLst>
          </p:cNvPr>
          <p:cNvSpPr/>
          <p:nvPr/>
        </p:nvSpPr>
        <p:spPr>
          <a:xfrm>
            <a:off x="1634476" y="997267"/>
            <a:ext cx="3802297" cy="1745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19163C6-6A45-48B7-9590-583F971834FA}"/>
              </a:ext>
            </a:extLst>
          </p:cNvPr>
          <p:cNvSpPr/>
          <p:nvPr/>
        </p:nvSpPr>
        <p:spPr>
          <a:xfrm>
            <a:off x="4743096" y="5704115"/>
            <a:ext cx="3551818" cy="8960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A686C5-C916-4922-ACCB-9094B86999F7}"/>
              </a:ext>
            </a:extLst>
          </p:cNvPr>
          <p:cNvSpPr/>
          <p:nvPr/>
        </p:nvSpPr>
        <p:spPr>
          <a:xfrm>
            <a:off x="6569700" y="4879411"/>
            <a:ext cx="5034621" cy="1134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0485AC-94F0-4702-97EF-47E7C8B0B7C9}"/>
              </a:ext>
            </a:extLst>
          </p:cNvPr>
          <p:cNvSpPr/>
          <p:nvPr/>
        </p:nvSpPr>
        <p:spPr>
          <a:xfrm>
            <a:off x="7764643" y="6193970"/>
            <a:ext cx="1971732" cy="3592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84948A-4BA2-4B5E-8E6D-826122F33E62}"/>
              </a:ext>
            </a:extLst>
          </p:cNvPr>
          <p:cNvSpPr/>
          <p:nvPr/>
        </p:nvSpPr>
        <p:spPr>
          <a:xfrm>
            <a:off x="7979230" y="4293414"/>
            <a:ext cx="3133944" cy="2042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B1329C8F-B591-465C-8957-CE86048D75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181" t="31672" r="12300" b="59417"/>
          <a:stretch/>
        </p:blipFill>
        <p:spPr bwMode="auto">
          <a:xfrm>
            <a:off x="3102429" y="2895004"/>
            <a:ext cx="9089572" cy="171179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48BF596E-5D16-4212-9216-BE3EE75DDE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783" t="31672" r="62453" b="59417"/>
          <a:stretch/>
        </p:blipFill>
        <p:spPr bwMode="auto">
          <a:xfrm>
            <a:off x="769061" y="2895004"/>
            <a:ext cx="1730829" cy="1711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73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Object AP: Materieel Deel</a:t>
            </a:r>
            <a:endParaRPr sz="4000" b="1" i="0" u="none" strike="noStrike" cap="none">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AC48F9A-4383-4676-8099-7C631B2AB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0" t="952" r="10195" b="30159"/>
          <a:stretch/>
        </p:blipFill>
        <p:spPr bwMode="auto">
          <a:xfrm>
            <a:off x="1480458" y="1066799"/>
            <a:ext cx="9666513" cy="56086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DADCBDC-AFB2-4891-B161-14DBF76F6A13}"/>
              </a:ext>
            </a:extLst>
          </p:cNvPr>
          <p:cNvSpPr/>
          <p:nvPr/>
        </p:nvSpPr>
        <p:spPr>
          <a:xfrm>
            <a:off x="5747657" y="1066799"/>
            <a:ext cx="5856665" cy="3377404"/>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0658D40-5A1D-4411-95C1-3A228CC25712}"/>
              </a:ext>
            </a:extLst>
          </p:cNvPr>
          <p:cNvSpPr/>
          <p:nvPr/>
        </p:nvSpPr>
        <p:spPr>
          <a:xfrm>
            <a:off x="7892143" y="4444202"/>
            <a:ext cx="2100944" cy="196963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1559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Object AP: </a:t>
            </a:r>
            <a:r>
              <a:rPr lang="nl-BE" sz="4000" b="1">
                <a:solidFill>
                  <a:schemeClr val="dk1"/>
                </a:solidFill>
              </a:rPr>
              <a:t>Imm</a:t>
            </a:r>
            <a:r>
              <a:rPr lang="nl-BE" sz="4000" b="1" i="0" u="none" strike="noStrike" cap="none">
                <a:solidFill>
                  <a:schemeClr val="dk1"/>
                </a:solidFill>
                <a:latin typeface="Arial"/>
                <a:ea typeface="Arial"/>
                <a:cs typeface="Arial"/>
                <a:sym typeface="Arial"/>
              </a:rPr>
              <a:t>aterieel Deel</a:t>
            </a:r>
            <a:endParaRPr sz="4000" b="1" i="0" u="none" strike="noStrike" cap="none">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AC48F9A-4383-4676-8099-7C631B2AB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0" t="952" r="10195" b="30159"/>
          <a:stretch/>
        </p:blipFill>
        <p:spPr bwMode="auto">
          <a:xfrm>
            <a:off x="1480458" y="1066799"/>
            <a:ext cx="9666513" cy="56086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DADCBDC-AFB2-4891-B161-14DBF76F6A13}"/>
              </a:ext>
            </a:extLst>
          </p:cNvPr>
          <p:cNvSpPr/>
          <p:nvPr/>
        </p:nvSpPr>
        <p:spPr>
          <a:xfrm flipH="1">
            <a:off x="1197430" y="1817913"/>
            <a:ext cx="4550228" cy="262628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0658D40-5A1D-4411-95C1-3A228CC25712}"/>
              </a:ext>
            </a:extLst>
          </p:cNvPr>
          <p:cNvSpPr/>
          <p:nvPr/>
        </p:nvSpPr>
        <p:spPr>
          <a:xfrm>
            <a:off x="1197429" y="4444202"/>
            <a:ext cx="6008913" cy="196963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B946BE-9F47-4336-8FCE-A062BB26F95C}"/>
              </a:ext>
            </a:extLst>
          </p:cNvPr>
          <p:cNvSpPr/>
          <p:nvPr/>
        </p:nvSpPr>
        <p:spPr>
          <a:xfrm>
            <a:off x="5747658" y="4044383"/>
            <a:ext cx="1284362" cy="39981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6526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Object AP: </a:t>
            </a:r>
            <a:r>
              <a:rPr lang="nl-BE" sz="4000" b="1">
                <a:solidFill>
                  <a:schemeClr val="dk1"/>
                </a:solidFill>
              </a:rPr>
              <a:t>InformatieObject</a:t>
            </a:r>
            <a:endParaRPr sz="4000" b="1" i="0" u="none" strike="noStrike" cap="none">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AC48F9A-4383-4676-8099-7C631B2AB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981" t="25191" r="56691" b="56892"/>
          <a:stretch/>
        </p:blipFill>
        <p:spPr bwMode="auto">
          <a:xfrm>
            <a:off x="576944" y="1861458"/>
            <a:ext cx="3951514" cy="431074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A434495-B6D6-4787-9D12-41D3CB88674E}"/>
              </a:ext>
            </a:extLst>
          </p:cNvPr>
          <p:cNvSpPr/>
          <p:nvPr/>
        </p:nvSpPr>
        <p:spPr>
          <a:xfrm>
            <a:off x="576942" y="5127171"/>
            <a:ext cx="6215743" cy="1569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81F7EF-4C02-4FF0-9CCA-0E97AE663B08}"/>
              </a:ext>
            </a:extLst>
          </p:cNvPr>
          <p:cNvSpPr/>
          <p:nvPr/>
        </p:nvSpPr>
        <p:spPr>
          <a:xfrm>
            <a:off x="7239001" y="1482223"/>
            <a:ext cx="2295586" cy="466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6F06B3E-CEBE-47F0-AEE8-4964C20BAC9D}"/>
              </a:ext>
            </a:extLst>
          </p:cNvPr>
          <p:cNvSpPr/>
          <p:nvPr/>
        </p:nvSpPr>
        <p:spPr>
          <a:xfrm>
            <a:off x="5018313" y="1076897"/>
            <a:ext cx="6215743" cy="10240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472B7C30-4562-4DF4-9185-445AB181DB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221" t="24422" r="12541" b="57661"/>
          <a:stretch/>
        </p:blipFill>
        <p:spPr bwMode="auto">
          <a:xfrm>
            <a:off x="8109856" y="1681786"/>
            <a:ext cx="2960914" cy="431074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D13F8E3C-9D09-4DF7-8AAF-C201BA7F43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101" t="25191" r="37571" b="56892"/>
          <a:stretch/>
        </p:blipFill>
        <p:spPr bwMode="auto">
          <a:xfrm>
            <a:off x="4528457" y="1861458"/>
            <a:ext cx="3951514" cy="431074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99AEEDE0-C531-4A37-99EB-F7237F9D031D}"/>
              </a:ext>
            </a:extLst>
          </p:cNvPr>
          <p:cNvSpPr/>
          <p:nvPr/>
        </p:nvSpPr>
        <p:spPr>
          <a:xfrm>
            <a:off x="5659782" y="1412589"/>
            <a:ext cx="5034621" cy="10240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04234D-063C-4648-9911-2F59694B1BF4}"/>
              </a:ext>
            </a:extLst>
          </p:cNvPr>
          <p:cNvSpPr/>
          <p:nvPr/>
        </p:nvSpPr>
        <p:spPr>
          <a:xfrm>
            <a:off x="7456714" y="3934338"/>
            <a:ext cx="1619240" cy="10240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450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Object AP: </a:t>
            </a:r>
            <a:r>
              <a:rPr lang="nl-BE" sz="4000" b="1">
                <a:solidFill>
                  <a:schemeClr val="dk1"/>
                </a:solidFill>
              </a:rPr>
              <a:t>InformatieObject</a:t>
            </a:r>
            <a:endParaRPr sz="4000" b="1" i="0" u="none" strike="noStrike" cap="none">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AC48F9A-4383-4676-8099-7C631B2AB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55" t="31570" r="48203" b="50785"/>
          <a:stretch/>
        </p:blipFill>
        <p:spPr bwMode="auto">
          <a:xfrm>
            <a:off x="587829" y="1836855"/>
            <a:ext cx="11391900" cy="424542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1485467-E712-48B9-8872-CE9313211A5B}"/>
              </a:ext>
            </a:extLst>
          </p:cNvPr>
          <p:cNvSpPr/>
          <p:nvPr/>
        </p:nvSpPr>
        <p:spPr>
          <a:xfrm>
            <a:off x="587829" y="1482223"/>
            <a:ext cx="3657600" cy="24773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81F7EF-4C02-4FF0-9CCA-0E97AE663B08}"/>
              </a:ext>
            </a:extLst>
          </p:cNvPr>
          <p:cNvSpPr/>
          <p:nvPr/>
        </p:nvSpPr>
        <p:spPr>
          <a:xfrm>
            <a:off x="7239001" y="1482223"/>
            <a:ext cx="2295586" cy="466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1C1DF6-CDC1-47CC-9F38-EEBAFDBAD37B}"/>
              </a:ext>
            </a:extLst>
          </p:cNvPr>
          <p:cNvSpPr/>
          <p:nvPr/>
        </p:nvSpPr>
        <p:spPr>
          <a:xfrm>
            <a:off x="556225" y="2775326"/>
            <a:ext cx="1960261" cy="24773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AA4190A-9A1E-401F-8026-41890823FD25}"/>
              </a:ext>
            </a:extLst>
          </p:cNvPr>
          <p:cNvSpPr/>
          <p:nvPr/>
        </p:nvSpPr>
        <p:spPr>
          <a:xfrm>
            <a:off x="5278740" y="1521551"/>
            <a:ext cx="1960261" cy="6612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2243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aphicFrame>
        <p:nvGraphicFramePr>
          <p:cNvPr id="247" name="Google Shape;247;p2"/>
          <p:cNvGraphicFramePr/>
          <p:nvPr>
            <p:extLst>
              <p:ext uri="{D42A27DB-BD31-4B8C-83A1-F6EECF244321}">
                <p14:modId xmlns:p14="http://schemas.microsoft.com/office/powerpoint/2010/main" val="1822036602"/>
              </p:ext>
            </p:extLst>
          </p:nvPr>
        </p:nvGraphicFramePr>
        <p:xfrm>
          <a:off x="1383237" y="1261574"/>
          <a:ext cx="9425525" cy="5128450"/>
        </p:xfrm>
        <a:graphic>
          <a:graphicData uri="http://schemas.openxmlformats.org/drawingml/2006/table">
            <a:tbl>
              <a:tblPr bandRow="1">
                <a:noFill/>
                <a:tableStyleId>{97061960-A3EB-4168-88EB-EFC9EF4CC6A5}</a:tableStyleId>
              </a:tblPr>
              <a:tblGrid>
                <a:gridCol w="7485555">
                  <a:extLst>
                    <a:ext uri="{9D8B030D-6E8A-4147-A177-3AD203B41FA5}">
                      <a16:colId xmlns:a16="http://schemas.microsoft.com/office/drawing/2014/main" val="20000"/>
                    </a:ext>
                  </a:extLst>
                </a:gridCol>
                <a:gridCol w="1939970">
                  <a:extLst>
                    <a:ext uri="{9D8B030D-6E8A-4147-A177-3AD203B41FA5}">
                      <a16:colId xmlns:a16="http://schemas.microsoft.com/office/drawing/2014/main" val="20001"/>
                    </a:ext>
                  </a:extLst>
                </a:gridCol>
              </a:tblGrid>
              <a:tr h="520725">
                <a:tc>
                  <a:txBody>
                    <a:bodyPr/>
                    <a:lstStyle/>
                    <a:p>
                      <a:pPr marL="0" marR="0" lvl="0" indent="0" algn="l" rtl="0">
                        <a:lnSpc>
                          <a:spcPct val="100000"/>
                        </a:lnSpc>
                        <a:spcBef>
                          <a:spcPts val="0"/>
                        </a:spcBef>
                        <a:spcAft>
                          <a:spcPts val="0"/>
                        </a:spcAft>
                        <a:buClr>
                          <a:schemeClr val="dk1"/>
                        </a:buClr>
                        <a:buSzPts val="2400"/>
                        <a:buFont typeface="Arial"/>
                        <a:buNone/>
                      </a:pPr>
                      <a:r>
                        <a:rPr lang="nl-BE" sz="2400" u="none" strike="noStrike" cap="none">
                          <a:latin typeface="Arial"/>
                          <a:ea typeface="Arial"/>
                          <a:cs typeface="Arial"/>
                          <a:sym typeface="Arial"/>
                        </a:rPr>
                        <a:t>   Recap traject</a:t>
                      </a:r>
                      <a:endParaRPr sz="2400"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nl-BE" sz="2400" u="none" strike="noStrike" cap="none">
                          <a:latin typeface="Arial"/>
                          <a:ea typeface="Arial"/>
                          <a:cs typeface="Arial"/>
                          <a:sym typeface="Arial"/>
                        </a:rPr>
                        <a:t>10’</a:t>
                      </a:r>
                      <a:endParaRPr sz="1800" u="none" strike="noStrike" cap="none">
                        <a:latin typeface="Arial"/>
                        <a:ea typeface="Arial"/>
                        <a:cs typeface="Arial"/>
                        <a:sym typeface="Arial"/>
                      </a:endParaRPr>
                    </a:p>
                  </a:txBody>
                  <a:tcPr marL="91450" marR="91450" marT="45725" marB="45725" anchor="ctr"/>
                </a:tc>
                <a:extLst>
                  <a:ext uri="{0D108BD9-81ED-4DB2-BD59-A6C34878D82A}">
                    <a16:rowId xmlns:a16="http://schemas.microsoft.com/office/drawing/2014/main" val="10000"/>
                  </a:ext>
                </a:extLst>
              </a:tr>
              <a:tr h="520725">
                <a:tc>
                  <a:txBody>
                    <a:bodyPr/>
                    <a:lstStyle/>
                    <a:p>
                      <a:pPr marL="0" marR="0" lvl="0" indent="0" algn="l" rtl="0">
                        <a:lnSpc>
                          <a:spcPct val="100000"/>
                        </a:lnSpc>
                        <a:spcBef>
                          <a:spcPts val="0"/>
                        </a:spcBef>
                        <a:spcAft>
                          <a:spcPts val="0"/>
                        </a:spcAft>
                        <a:buClr>
                          <a:schemeClr val="dk1"/>
                        </a:buClr>
                        <a:buSzPts val="2400"/>
                        <a:buFont typeface="Arial"/>
                        <a:buNone/>
                      </a:pPr>
                      <a:r>
                        <a:rPr lang="nl-BE" sz="2400" u="none" strike="noStrike" cap="none">
                          <a:latin typeface="Arial"/>
                          <a:ea typeface="Arial"/>
                          <a:cs typeface="Arial"/>
                          <a:sym typeface="Arial"/>
                        </a:rPr>
                        <a:t>   OSLO Cultureel Erfgoed Object AP</a:t>
                      </a:r>
                      <a:endParaRPr sz="2400"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nl-BE" sz="2400" u="none" strike="noStrike" cap="none">
                          <a:latin typeface="Arial"/>
                          <a:ea typeface="Arial"/>
                          <a:cs typeface="Arial"/>
                          <a:sym typeface="Arial"/>
                        </a:rPr>
                        <a:t>30’</a:t>
                      </a:r>
                      <a:endParaRPr sz="1800" u="none" strike="noStrike" cap="none">
                        <a:latin typeface="Arial"/>
                        <a:ea typeface="Arial"/>
                        <a:cs typeface="Arial"/>
                        <a:sym typeface="Arial"/>
                      </a:endParaRPr>
                    </a:p>
                  </a:txBody>
                  <a:tcPr marL="91450" marR="91450" marT="45725" marB="45725" anchor="ctr"/>
                </a:tc>
                <a:extLst>
                  <a:ext uri="{0D108BD9-81ED-4DB2-BD59-A6C34878D82A}">
                    <a16:rowId xmlns:a16="http://schemas.microsoft.com/office/drawing/2014/main" val="10002"/>
                  </a:ext>
                </a:extLst>
              </a:tr>
              <a:tr h="520725">
                <a:tc>
                  <a:txBody>
                    <a:bodyPr/>
                    <a:lstStyle/>
                    <a:p>
                      <a:pPr marL="0" marR="0" lvl="0" indent="0" algn="l" rtl="0">
                        <a:lnSpc>
                          <a:spcPct val="100000"/>
                        </a:lnSpc>
                        <a:spcBef>
                          <a:spcPts val="0"/>
                        </a:spcBef>
                        <a:spcAft>
                          <a:spcPts val="0"/>
                        </a:spcAft>
                        <a:buNone/>
                      </a:pPr>
                      <a:r>
                        <a:rPr lang="nl-BE" sz="2400">
                          <a:latin typeface="Arial"/>
                          <a:ea typeface="Arial"/>
                          <a:cs typeface="Arial"/>
                          <a:sym typeface="Arial"/>
                        </a:rPr>
                        <a:t>   OSLO Cultureel Erfgoed Event AP</a:t>
                      </a:r>
                      <a:endParaRPr sz="2400"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nl-BE" sz="2400">
                          <a:latin typeface="Arial"/>
                          <a:ea typeface="Arial"/>
                          <a:cs typeface="Arial"/>
                          <a:sym typeface="Arial"/>
                        </a:rPr>
                        <a:t>30’</a:t>
                      </a:r>
                      <a:endParaRPr sz="2400" u="none" strike="noStrike" cap="none">
                        <a:latin typeface="Arial"/>
                        <a:ea typeface="Arial"/>
                        <a:cs typeface="Arial"/>
                        <a:sym typeface="Arial"/>
                      </a:endParaRPr>
                    </a:p>
                  </a:txBody>
                  <a:tcPr marL="91450" marR="91450" marT="45725" marB="45725" anchor="ctr"/>
                </a:tc>
                <a:extLst>
                  <a:ext uri="{0D108BD9-81ED-4DB2-BD59-A6C34878D82A}">
                    <a16:rowId xmlns:a16="http://schemas.microsoft.com/office/drawing/2014/main" val="10004"/>
                  </a:ext>
                </a:extLst>
              </a:tr>
              <a:tr h="520725">
                <a:tc>
                  <a:txBody>
                    <a:bodyPr/>
                    <a:lstStyle/>
                    <a:p>
                      <a:pPr marL="0" marR="0" lvl="0" indent="0" algn="l" rtl="0">
                        <a:lnSpc>
                          <a:spcPct val="100000"/>
                        </a:lnSpc>
                        <a:spcBef>
                          <a:spcPts val="0"/>
                        </a:spcBef>
                        <a:spcAft>
                          <a:spcPts val="0"/>
                        </a:spcAft>
                        <a:buNone/>
                      </a:pPr>
                      <a:r>
                        <a:rPr lang="en-GB" sz="2400" u="none" strike="noStrike" cap="none">
                          <a:latin typeface="Arial"/>
                          <a:ea typeface="Arial"/>
                          <a:cs typeface="Arial"/>
                          <a:sym typeface="Arial"/>
                        </a:rPr>
                        <a:t>   OSLO Cultureel Erfgoed VOC</a:t>
                      </a:r>
                      <a:endParaRPr sz="2400"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GB" sz="2400" u="none" strike="noStrike" cap="none">
                          <a:latin typeface="Arial"/>
                          <a:ea typeface="Arial"/>
                          <a:cs typeface="Arial"/>
                          <a:sym typeface="Arial"/>
                        </a:rPr>
                        <a:t>10’</a:t>
                      </a:r>
                      <a:endParaRPr sz="2400" u="none" strike="noStrike" cap="none">
                        <a:latin typeface="Arial"/>
                        <a:ea typeface="Arial"/>
                        <a:cs typeface="Arial"/>
                        <a:sym typeface="Arial"/>
                      </a:endParaRPr>
                    </a:p>
                  </a:txBody>
                  <a:tcPr marL="91450" marR="91450" marT="45725" marB="45725" anchor="ctr"/>
                </a:tc>
                <a:extLst>
                  <a:ext uri="{0D108BD9-81ED-4DB2-BD59-A6C34878D82A}">
                    <a16:rowId xmlns:a16="http://schemas.microsoft.com/office/drawing/2014/main" val="518093427"/>
                  </a:ext>
                </a:extLst>
              </a:tr>
              <a:tr h="520725">
                <a:tc>
                  <a:txBody>
                    <a:bodyPr/>
                    <a:lstStyle/>
                    <a:p>
                      <a:pPr marL="0" marR="0" lvl="0" indent="0" algn="l" rtl="0">
                        <a:lnSpc>
                          <a:spcPct val="100000"/>
                        </a:lnSpc>
                        <a:spcBef>
                          <a:spcPts val="0"/>
                        </a:spcBef>
                        <a:spcAft>
                          <a:spcPts val="0"/>
                        </a:spcAft>
                        <a:buNone/>
                      </a:pPr>
                      <a:r>
                        <a:rPr lang="en-GB" sz="2400">
                          <a:latin typeface="Arial"/>
                          <a:ea typeface="Arial"/>
                          <a:cs typeface="Arial"/>
                          <a:sym typeface="Arial"/>
                        </a:rPr>
                        <a:t>   Pauze</a:t>
                      </a:r>
                      <a:endParaRPr sz="2400">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GB" sz="2400">
                          <a:latin typeface="Arial"/>
                          <a:ea typeface="Arial"/>
                          <a:cs typeface="Arial"/>
                          <a:sym typeface="Arial"/>
                        </a:rPr>
                        <a:t>10’</a:t>
                      </a:r>
                      <a:endParaRPr sz="2400">
                        <a:latin typeface="Arial"/>
                        <a:ea typeface="Arial"/>
                        <a:cs typeface="Arial"/>
                        <a:sym typeface="Arial"/>
                      </a:endParaRPr>
                    </a:p>
                  </a:txBody>
                  <a:tcPr marL="91450" marR="91450" marT="45725" marB="45725" anchor="ctr"/>
                </a:tc>
                <a:extLst>
                  <a:ext uri="{0D108BD9-81ED-4DB2-BD59-A6C34878D82A}">
                    <a16:rowId xmlns:a16="http://schemas.microsoft.com/office/drawing/2014/main" val="1449994741"/>
                  </a:ext>
                </a:extLst>
              </a:tr>
              <a:tr h="520725">
                <a:tc>
                  <a:txBody>
                    <a:bodyPr/>
                    <a:lstStyle/>
                    <a:p>
                      <a:pPr marL="0" marR="0" lvl="0" indent="0" algn="l" rtl="0">
                        <a:lnSpc>
                          <a:spcPct val="100000"/>
                        </a:lnSpc>
                        <a:spcBef>
                          <a:spcPts val="0"/>
                        </a:spcBef>
                        <a:spcAft>
                          <a:spcPts val="0"/>
                        </a:spcAft>
                        <a:buNone/>
                      </a:pPr>
                      <a:r>
                        <a:rPr lang="nl-BE" sz="2400">
                          <a:latin typeface="Arial"/>
                          <a:ea typeface="Arial"/>
                          <a:cs typeface="Arial"/>
                          <a:sym typeface="Arial"/>
                        </a:rPr>
                        <a:t>   FRBR v0.6</a:t>
                      </a:r>
                      <a:endParaRPr sz="2400">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nl-BE" sz="2400">
                          <a:latin typeface="Arial"/>
                          <a:ea typeface="Arial"/>
                          <a:cs typeface="Arial"/>
                          <a:sym typeface="Arial"/>
                        </a:rPr>
                        <a:t>10’</a:t>
                      </a:r>
                      <a:endParaRPr sz="2400">
                        <a:latin typeface="Arial"/>
                        <a:ea typeface="Arial"/>
                        <a:cs typeface="Arial"/>
                        <a:sym typeface="Arial"/>
                      </a:endParaRPr>
                    </a:p>
                  </a:txBody>
                  <a:tcPr marL="91450" marR="91450" marT="45725" marB="45725" anchor="ctr"/>
                </a:tc>
                <a:extLst>
                  <a:ext uri="{0D108BD9-81ED-4DB2-BD59-A6C34878D82A}">
                    <a16:rowId xmlns:a16="http://schemas.microsoft.com/office/drawing/2014/main" val="10005"/>
                  </a:ext>
                </a:extLst>
              </a:tr>
              <a:tr h="501025">
                <a:tc>
                  <a:txBody>
                    <a:bodyPr/>
                    <a:lstStyle/>
                    <a:p>
                      <a:pPr marL="0" marR="0" lvl="0" indent="0" algn="l" rtl="0">
                        <a:lnSpc>
                          <a:spcPct val="100000"/>
                        </a:lnSpc>
                        <a:spcBef>
                          <a:spcPts val="0"/>
                        </a:spcBef>
                        <a:spcAft>
                          <a:spcPts val="0"/>
                        </a:spcAft>
                        <a:buNone/>
                      </a:pPr>
                      <a:r>
                        <a:rPr lang="en-GB" sz="2400" u="none" strike="noStrike" cap="none">
                          <a:latin typeface="Arial"/>
                          <a:ea typeface="Arial"/>
                          <a:cs typeface="Arial"/>
                          <a:sym typeface="Arial"/>
                        </a:rPr>
                        <a:t>   Stavaza Immaterieel Cultureel Erfgoed</a:t>
                      </a:r>
                      <a:endParaRPr sz="2400"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GB" sz="2400" u="none" strike="noStrike" cap="none">
                          <a:latin typeface="Arial"/>
                          <a:ea typeface="Arial"/>
                          <a:cs typeface="Arial"/>
                          <a:sym typeface="Arial"/>
                        </a:rPr>
                        <a:t>20’</a:t>
                      </a:r>
                      <a:endParaRPr sz="2400" u="none" strike="noStrike" cap="none">
                        <a:latin typeface="Arial"/>
                        <a:ea typeface="Arial"/>
                        <a:cs typeface="Arial"/>
                        <a:sym typeface="Arial"/>
                      </a:endParaRPr>
                    </a:p>
                  </a:txBody>
                  <a:tcPr marL="91450" marR="91450" marT="45725" marB="45725" anchor="ctr"/>
                </a:tc>
                <a:extLst>
                  <a:ext uri="{0D108BD9-81ED-4DB2-BD59-A6C34878D82A}">
                    <a16:rowId xmlns:a16="http://schemas.microsoft.com/office/drawing/2014/main" val="2399044924"/>
                  </a:ext>
                </a:extLst>
              </a:tr>
              <a:tr h="501025">
                <a:tc>
                  <a:txBody>
                    <a:bodyPr/>
                    <a:lstStyle/>
                    <a:p>
                      <a:pPr marL="0" marR="0" lvl="0" indent="0" algn="l" rtl="0">
                        <a:lnSpc>
                          <a:spcPct val="100000"/>
                        </a:lnSpc>
                        <a:spcBef>
                          <a:spcPts val="0"/>
                        </a:spcBef>
                        <a:spcAft>
                          <a:spcPts val="0"/>
                        </a:spcAft>
                        <a:buNone/>
                      </a:pPr>
                      <a:r>
                        <a:rPr lang="nl-BE" sz="2400">
                          <a:latin typeface="Arial"/>
                          <a:ea typeface="Arial"/>
                          <a:cs typeface="Arial"/>
                          <a:sym typeface="Arial"/>
                        </a:rPr>
                        <a:t>   Use case check</a:t>
                      </a:r>
                      <a:endParaRPr sz="2400"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nl-BE" sz="2400">
                          <a:latin typeface="Arial"/>
                          <a:ea typeface="Arial"/>
                          <a:cs typeface="Arial"/>
                          <a:sym typeface="Arial"/>
                        </a:rPr>
                        <a:t>20’</a:t>
                      </a:r>
                      <a:endParaRPr sz="2400" u="none" strike="noStrike" cap="none">
                        <a:latin typeface="Arial"/>
                        <a:ea typeface="Arial"/>
                        <a:cs typeface="Arial"/>
                        <a:sym typeface="Arial"/>
                      </a:endParaRPr>
                    </a:p>
                  </a:txBody>
                  <a:tcPr marL="91450" marR="91450" marT="45725" marB="45725" anchor="ctr"/>
                </a:tc>
                <a:extLst>
                  <a:ext uri="{0D108BD9-81ED-4DB2-BD59-A6C34878D82A}">
                    <a16:rowId xmlns:a16="http://schemas.microsoft.com/office/drawing/2014/main" val="10006"/>
                  </a:ext>
                </a:extLst>
              </a:tr>
              <a:tr h="501025">
                <a:tc>
                  <a:txBody>
                    <a:bodyPr/>
                    <a:lstStyle/>
                    <a:p>
                      <a:pPr marL="0" marR="0" lvl="0" indent="0" algn="l" rtl="0">
                        <a:lnSpc>
                          <a:spcPct val="100000"/>
                        </a:lnSpc>
                        <a:spcBef>
                          <a:spcPts val="0"/>
                        </a:spcBef>
                        <a:spcAft>
                          <a:spcPts val="0"/>
                        </a:spcAft>
                        <a:buClr>
                          <a:srgbClr val="000000"/>
                        </a:buClr>
                        <a:buSzPts val="2400"/>
                        <a:buFont typeface="Arial"/>
                        <a:buNone/>
                      </a:pPr>
                      <a:r>
                        <a:rPr lang="nl-BE" sz="2400" u="none" strike="noStrike" cap="none">
                          <a:latin typeface="Arial"/>
                          <a:ea typeface="Arial"/>
                          <a:cs typeface="Arial"/>
                          <a:sym typeface="Arial"/>
                        </a:rPr>
                        <a:t>   Q&amp;A</a:t>
                      </a:r>
                      <a:endParaRPr sz="2400"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2400"/>
                        <a:buFont typeface="Arial"/>
                        <a:buNone/>
                      </a:pPr>
                      <a:r>
                        <a:rPr lang="nl-BE" sz="2400" u="none" strike="noStrike" cap="none">
                          <a:latin typeface="Arial"/>
                          <a:ea typeface="Arial"/>
                          <a:cs typeface="Arial"/>
                          <a:sym typeface="Arial"/>
                        </a:rPr>
                        <a:t>20’</a:t>
                      </a:r>
                      <a:endParaRPr sz="2400" u="none" strike="noStrike" cap="none">
                        <a:latin typeface="Arial"/>
                        <a:ea typeface="Arial"/>
                        <a:cs typeface="Arial"/>
                        <a:sym typeface="Arial"/>
                      </a:endParaRPr>
                    </a:p>
                  </a:txBody>
                  <a:tcPr marL="91450" marR="91450" marT="45725" marB="45725" anchor="ctr"/>
                </a:tc>
                <a:extLst>
                  <a:ext uri="{0D108BD9-81ED-4DB2-BD59-A6C34878D82A}">
                    <a16:rowId xmlns:a16="http://schemas.microsoft.com/office/drawing/2014/main" val="10008"/>
                  </a:ext>
                </a:extLst>
              </a:tr>
              <a:tr h="501025">
                <a:tc>
                  <a:txBody>
                    <a:bodyPr/>
                    <a:lstStyle/>
                    <a:p>
                      <a:pPr marL="0" marR="0" lvl="0" indent="0" algn="l" rtl="0">
                        <a:lnSpc>
                          <a:spcPct val="100000"/>
                        </a:lnSpc>
                        <a:spcBef>
                          <a:spcPts val="0"/>
                        </a:spcBef>
                        <a:spcAft>
                          <a:spcPts val="0"/>
                        </a:spcAft>
                        <a:buClr>
                          <a:schemeClr val="dk1"/>
                        </a:buClr>
                        <a:buSzPts val="2400"/>
                        <a:buFont typeface="Arial"/>
                        <a:buNone/>
                      </a:pPr>
                      <a:r>
                        <a:rPr lang="nl-BE" sz="2400" u="none" strike="noStrike" cap="none">
                          <a:latin typeface="Arial"/>
                          <a:ea typeface="Arial"/>
                          <a:cs typeface="Arial"/>
                          <a:sym typeface="Arial"/>
                        </a:rPr>
                        <a:t>   Volgende stappen</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nl-BE" sz="2400" u="none" strike="noStrike" cap="none">
                          <a:latin typeface="Arial"/>
                          <a:ea typeface="Arial"/>
                          <a:cs typeface="Arial"/>
                          <a:sym typeface="Arial"/>
                        </a:rPr>
                        <a:t>10’</a:t>
                      </a:r>
                      <a:endParaRPr sz="1800" u="none" strike="noStrike" cap="none">
                        <a:latin typeface="Arial"/>
                        <a:ea typeface="Arial"/>
                        <a:cs typeface="Arial"/>
                        <a:sym typeface="Arial"/>
                      </a:endParaRPr>
                    </a:p>
                  </a:txBody>
                  <a:tcPr marL="91450" marR="91450" marT="45725" marB="45725" anchor="ctr"/>
                </a:tc>
                <a:extLst>
                  <a:ext uri="{0D108BD9-81ED-4DB2-BD59-A6C34878D82A}">
                    <a16:rowId xmlns:a16="http://schemas.microsoft.com/office/drawing/2014/main" val="10009"/>
                  </a:ext>
                </a:extLst>
              </a:tr>
            </a:tbl>
          </a:graphicData>
        </a:graphic>
      </p:graphicFrame>
      <p:sp>
        <p:nvSpPr>
          <p:cNvPr id="248" name="Google Shape;248;p2"/>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3200" b="1" i="0" u="none" strike="noStrike" cap="none">
                <a:solidFill>
                  <a:schemeClr val="dk1"/>
                </a:solidFill>
                <a:latin typeface="Arial"/>
                <a:ea typeface="Arial"/>
                <a:cs typeface="Arial"/>
                <a:sym typeface="Arial"/>
              </a:rPr>
              <a:t>Agenda</a:t>
            </a:r>
            <a:endParaRPr sz="1800" b="1" i="1" u="none" strike="noStrike" cap="non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Object AP: </a:t>
            </a:r>
            <a:r>
              <a:rPr lang="nl-BE" sz="4000" b="1">
                <a:solidFill>
                  <a:schemeClr val="dk1"/>
                </a:solidFill>
              </a:rPr>
              <a:t>Imm</a:t>
            </a:r>
            <a:r>
              <a:rPr lang="nl-BE" sz="4000" b="1" i="0" u="none" strike="noStrike" cap="none">
                <a:solidFill>
                  <a:schemeClr val="dk1"/>
                </a:solidFill>
                <a:latin typeface="Arial"/>
                <a:ea typeface="Arial"/>
                <a:cs typeface="Arial"/>
                <a:sym typeface="Arial"/>
              </a:rPr>
              <a:t>aterieel Deel</a:t>
            </a:r>
            <a:endParaRPr sz="4000" b="1" i="0" u="none" strike="noStrike" cap="none">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AC48F9A-4383-4676-8099-7C631B2AB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83" t="31570" r="61683" b="50513"/>
          <a:stretch/>
        </p:blipFill>
        <p:spPr bwMode="auto">
          <a:xfrm>
            <a:off x="2155371" y="1600201"/>
            <a:ext cx="7447131" cy="43107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6C6A553-D471-4533-8141-91FDA000FC93}"/>
              </a:ext>
            </a:extLst>
          </p:cNvPr>
          <p:cNvSpPr/>
          <p:nvPr/>
        </p:nvSpPr>
        <p:spPr>
          <a:xfrm>
            <a:off x="3511965" y="3755572"/>
            <a:ext cx="918521" cy="12653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41448B-CD68-4AE6-A21B-C4A825875561}"/>
              </a:ext>
            </a:extLst>
          </p:cNvPr>
          <p:cNvSpPr/>
          <p:nvPr/>
        </p:nvSpPr>
        <p:spPr>
          <a:xfrm>
            <a:off x="5616238" y="3875313"/>
            <a:ext cx="5034621" cy="2304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4D9858-F036-4655-AE22-FE23AD34695A}"/>
              </a:ext>
            </a:extLst>
          </p:cNvPr>
          <p:cNvSpPr/>
          <p:nvPr/>
        </p:nvSpPr>
        <p:spPr>
          <a:xfrm>
            <a:off x="5845629" y="1600201"/>
            <a:ext cx="402771" cy="20058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34495-B6D6-4787-9D12-41D3CB88674E}"/>
              </a:ext>
            </a:extLst>
          </p:cNvPr>
          <p:cNvSpPr/>
          <p:nvPr/>
        </p:nvSpPr>
        <p:spPr>
          <a:xfrm>
            <a:off x="8164283" y="3626006"/>
            <a:ext cx="2510802" cy="2304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A1B45F-F6A0-4C32-A4EC-66523F1F53E5}"/>
              </a:ext>
            </a:extLst>
          </p:cNvPr>
          <p:cNvSpPr/>
          <p:nvPr/>
        </p:nvSpPr>
        <p:spPr>
          <a:xfrm>
            <a:off x="3983339" y="3429000"/>
            <a:ext cx="1960261" cy="3265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AB0969-1A09-40B2-9FC9-3ECCA8309B4D}"/>
              </a:ext>
            </a:extLst>
          </p:cNvPr>
          <p:cNvSpPr/>
          <p:nvPr/>
        </p:nvSpPr>
        <p:spPr>
          <a:xfrm>
            <a:off x="4974355" y="4701211"/>
            <a:ext cx="1960261" cy="3265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485467-E712-48B9-8872-CE9313211A5B}"/>
              </a:ext>
            </a:extLst>
          </p:cNvPr>
          <p:cNvSpPr/>
          <p:nvPr/>
        </p:nvSpPr>
        <p:spPr>
          <a:xfrm>
            <a:off x="695607" y="2276529"/>
            <a:ext cx="1960261" cy="3265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81F7EF-4C02-4FF0-9CCA-0E97AE663B08}"/>
              </a:ext>
            </a:extLst>
          </p:cNvPr>
          <p:cNvSpPr/>
          <p:nvPr/>
        </p:nvSpPr>
        <p:spPr>
          <a:xfrm>
            <a:off x="7239001" y="1482223"/>
            <a:ext cx="2295586" cy="466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5B10EC93-5EE0-4B58-B996-09BC3D429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58" t="17119" r="61890" b="75070"/>
          <a:stretch/>
        </p:blipFill>
        <p:spPr bwMode="auto">
          <a:xfrm>
            <a:off x="7098416" y="4436109"/>
            <a:ext cx="3189928" cy="1879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919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Object AP: </a:t>
            </a:r>
            <a:r>
              <a:rPr lang="nl-BE" sz="4000" b="1">
                <a:solidFill>
                  <a:schemeClr val="dk1"/>
                </a:solidFill>
              </a:rPr>
              <a:t>Werk</a:t>
            </a:r>
            <a:endParaRPr sz="4000" b="1" i="0" u="none" strike="noStrike" cap="none">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AC48F9A-4383-4676-8099-7C631B2AB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0" t="14322" r="72733" b="50647"/>
          <a:stretch/>
        </p:blipFill>
        <p:spPr bwMode="auto">
          <a:xfrm>
            <a:off x="5245394" y="284415"/>
            <a:ext cx="6358927" cy="62891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623DFC5-A723-4BC8-A329-DF176A331CCF}"/>
              </a:ext>
            </a:extLst>
          </p:cNvPr>
          <p:cNvSpPr/>
          <p:nvPr/>
        </p:nvSpPr>
        <p:spPr>
          <a:xfrm>
            <a:off x="4265264" y="2317240"/>
            <a:ext cx="1960261" cy="3265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4F59FE-E3BE-4E78-A4D9-3B068AC9239A}"/>
              </a:ext>
            </a:extLst>
          </p:cNvPr>
          <p:cNvSpPr/>
          <p:nvPr/>
        </p:nvSpPr>
        <p:spPr>
          <a:xfrm>
            <a:off x="3749004" y="2330397"/>
            <a:ext cx="1960261" cy="4398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1CE0CF-06A2-4271-BC38-ADA507A010F5}"/>
              </a:ext>
            </a:extLst>
          </p:cNvPr>
          <p:cNvSpPr/>
          <p:nvPr/>
        </p:nvSpPr>
        <p:spPr>
          <a:xfrm>
            <a:off x="11070771" y="5682343"/>
            <a:ext cx="674915" cy="876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512EDC-F685-4708-8DA6-B88C1D9CBC6F}"/>
              </a:ext>
            </a:extLst>
          </p:cNvPr>
          <p:cNvSpPr/>
          <p:nvPr/>
        </p:nvSpPr>
        <p:spPr>
          <a:xfrm>
            <a:off x="10411239" y="5040778"/>
            <a:ext cx="1314783" cy="876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522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32</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Object AP: </a:t>
            </a:r>
            <a:r>
              <a:rPr lang="nl-BE" sz="4000" b="1">
                <a:solidFill>
                  <a:schemeClr val="dk1"/>
                </a:solidFill>
              </a:rPr>
              <a:t>Imm</a:t>
            </a:r>
            <a:r>
              <a:rPr lang="nl-BE" sz="4000" b="1" i="0" u="none" strike="noStrike" cap="none">
                <a:solidFill>
                  <a:schemeClr val="dk1"/>
                </a:solidFill>
                <a:latin typeface="Arial"/>
                <a:ea typeface="Arial"/>
                <a:cs typeface="Arial"/>
                <a:sym typeface="Arial"/>
              </a:rPr>
              <a:t>aterieel Deel</a:t>
            </a:r>
            <a:endParaRPr sz="4000" b="1" i="0" u="none" strike="noStrike" cap="none">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AC48F9A-4383-4676-8099-7C631B2AB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0" t="952" r="10195" b="30159"/>
          <a:stretch/>
        </p:blipFill>
        <p:spPr bwMode="auto">
          <a:xfrm>
            <a:off x="1480458" y="1066799"/>
            <a:ext cx="9666513" cy="56086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DADCBDC-AFB2-4891-B161-14DBF76F6A13}"/>
              </a:ext>
            </a:extLst>
          </p:cNvPr>
          <p:cNvSpPr/>
          <p:nvPr/>
        </p:nvSpPr>
        <p:spPr>
          <a:xfrm flipH="1">
            <a:off x="1197430" y="1817913"/>
            <a:ext cx="4550228" cy="262628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0658D40-5A1D-4411-95C1-3A228CC25712}"/>
              </a:ext>
            </a:extLst>
          </p:cNvPr>
          <p:cNvSpPr/>
          <p:nvPr/>
        </p:nvSpPr>
        <p:spPr>
          <a:xfrm>
            <a:off x="1197429" y="4444202"/>
            <a:ext cx="6008913" cy="196963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B946BE-9F47-4336-8FCE-A062BB26F95C}"/>
              </a:ext>
            </a:extLst>
          </p:cNvPr>
          <p:cNvSpPr/>
          <p:nvPr/>
        </p:nvSpPr>
        <p:spPr>
          <a:xfrm>
            <a:off x="5747658" y="4044383"/>
            <a:ext cx="1284362" cy="39981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4296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Object AP: model</a:t>
            </a:r>
            <a:endParaRPr sz="4000" b="1" i="0" u="none" strike="noStrike" cap="none">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AC48F9A-4383-4676-8099-7C631B2AB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0" t="952" r="10195" b="30159"/>
          <a:stretch/>
        </p:blipFill>
        <p:spPr bwMode="auto">
          <a:xfrm>
            <a:off x="1480458" y="1066799"/>
            <a:ext cx="9666513" cy="5608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96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34</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Object AP: model</a:t>
            </a:r>
            <a:endParaRPr sz="4000" b="1" i="0" u="none" strike="noStrike" cap="none">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AC48F9A-4383-4676-8099-7C631B2AB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1" t="950" r="163" b="141"/>
          <a:stretch/>
        </p:blipFill>
        <p:spPr bwMode="auto">
          <a:xfrm>
            <a:off x="2231556" y="891440"/>
            <a:ext cx="7728887" cy="5787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938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35</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C</a:t>
            </a:r>
            <a:r>
              <a:rPr lang="nl-BE" sz="4000" b="1" i="0" u="none" strike="noStrike" cap="none">
                <a:solidFill>
                  <a:schemeClr val="dk1"/>
                </a:solidFill>
                <a:latin typeface="Arial"/>
                <a:ea typeface="Arial"/>
                <a:cs typeface="Arial"/>
                <a:sym typeface="Arial"/>
              </a:rPr>
              <a:t>omplexe datatypes</a:t>
            </a:r>
            <a:endParaRPr sz="4000" b="1" i="0" u="none" strike="noStrike" cap="none">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AC48F9A-4383-4676-8099-7C631B2AB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1" t="950" r="163" b="141"/>
          <a:stretch/>
        </p:blipFill>
        <p:spPr bwMode="auto">
          <a:xfrm>
            <a:off x="2231556" y="891440"/>
            <a:ext cx="7728887" cy="578714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0617BA5-26DF-45AC-BC8A-FEFEB1D73D9B}"/>
              </a:ext>
            </a:extLst>
          </p:cNvPr>
          <p:cNvSpPr/>
          <p:nvPr/>
        </p:nvSpPr>
        <p:spPr>
          <a:xfrm flipH="1">
            <a:off x="9176659" y="702753"/>
            <a:ext cx="990598" cy="5787143"/>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6261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36</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C</a:t>
            </a:r>
            <a:r>
              <a:rPr lang="nl-BE" sz="4000" b="1" i="0" u="none" strike="noStrike" cap="none">
                <a:solidFill>
                  <a:schemeClr val="dk1"/>
                </a:solidFill>
                <a:latin typeface="Arial"/>
                <a:ea typeface="Arial"/>
                <a:cs typeface="Arial"/>
                <a:sym typeface="Arial"/>
              </a:rPr>
              <a:t>omplexe datatypes</a:t>
            </a:r>
            <a:endParaRPr sz="4000" b="1" i="0" u="none" strike="noStrike" cap="none">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AC48F9A-4383-4676-8099-7C631B2AB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760" t="950" r="162" b="73829"/>
          <a:stretch/>
        </p:blipFill>
        <p:spPr bwMode="auto">
          <a:xfrm>
            <a:off x="1138534" y="1589314"/>
            <a:ext cx="2464487" cy="51396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C9EF049-B925-40AC-9F4B-6A7892CE6C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759" t="26357" r="1839" b="46480"/>
          <a:stretch/>
        </p:blipFill>
        <p:spPr bwMode="auto">
          <a:xfrm>
            <a:off x="4870649" y="1136952"/>
            <a:ext cx="2016039" cy="55534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B1B22EB-8A86-4989-9728-02BAD1AB71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759" t="53223" r="163" b="6005"/>
          <a:stretch/>
        </p:blipFill>
        <p:spPr bwMode="auto">
          <a:xfrm>
            <a:off x="8577356" y="978559"/>
            <a:ext cx="1715969" cy="5785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770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37</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Codelijsten</a:t>
            </a:r>
            <a:endParaRPr sz="4000" b="1" i="0" u="none" strike="noStrike" cap="none">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AC48F9A-4383-4676-8099-7C631B2AB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1" t="950" r="163" b="141"/>
          <a:stretch/>
        </p:blipFill>
        <p:spPr bwMode="auto">
          <a:xfrm>
            <a:off x="2231556" y="891440"/>
            <a:ext cx="7728887" cy="578714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0617BA5-26DF-45AC-BC8A-FEFEB1D73D9B}"/>
              </a:ext>
            </a:extLst>
          </p:cNvPr>
          <p:cNvSpPr/>
          <p:nvPr/>
        </p:nvSpPr>
        <p:spPr>
          <a:xfrm flipH="1">
            <a:off x="1894111" y="6183085"/>
            <a:ext cx="4474031" cy="63736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6658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38</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Codelijsten</a:t>
            </a:r>
            <a:endParaRPr sz="4000" b="1" i="0" u="none" strike="noStrike" cap="none">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AC48F9A-4383-4676-8099-7C631B2AB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1" t="91763" r="73896" b="609"/>
          <a:stretch/>
        </p:blipFill>
        <p:spPr bwMode="auto">
          <a:xfrm>
            <a:off x="1525723" y="1178282"/>
            <a:ext cx="9714877" cy="21880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13C3565F-13A5-4483-938E-85A07A2E56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98" t="91763" r="48484" b="609"/>
          <a:stretch/>
        </p:blipFill>
        <p:spPr bwMode="auto">
          <a:xfrm>
            <a:off x="1209175" y="3774718"/>
            <a:ext cx="9407101" cy="2188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289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39</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Events</a:t>
            </a:r>
            <a:endParaRPr sz="4000" b="1" i="0" u="none" strike="noStrike" cap="none">
              <a:solidFill>
                <a:schemeClr val="dk1"/>
              </a:solidFill>
              <a:latin typeface="Arial"/>
              <a:ea typeface="Arial"/>
              <a:cs typeface="Arial"/>
              <a:sym typeface="Arial"/>
            </a:endParaRPr>
          </a:p>
        </p:txBody>
      </p:sp>
      <p:pic>
        <p:nvPicPr>
          <p:cNvPr id="2050" name="Picture 2">
            <a:extLst>
              <a:ext uri="{FF2B5EF4-FFF2-40B4-BE49-F238E27FC236}">
                <a16:creationId xmlns:a16="http://schemas.microsoft.com/office/drawing/2014/main" id="{FAC48F9A-4383-4676-8099-7C631B2AB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1" t="950" r="163" b="141"/>
          <a:stretch/>
        </p:blipFill>
        <p:spPr bwMode="auto">
          <a:xfrm>
            <a:off x="2231556" y="891440"/>
            <a:ext cx="7728887" cy="578714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0617BA5-26DF-45AC-BC8A-FEFEB1D73D9B}"/>
              </a:ext>
            </a:extLst>
          </p:cNvPr>
          <p:cNvSpPr/>
          <p:nvPr/>
        </p:nvSpPr>
        <p:spPr>
          <a:xfrm flipH="1">
            <a:off x="2100938" y="5170713"/>
            <a:ext cx="7086603" cy="99060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440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
          <p:cNvSpPr txBox="1">
            <a:spLocks noGrp="1"/>
          </p:cNvSpPr>
          <p:nvPr>
            <p:ph type="title"/>
          </p:nvPr>
        </p:nvSpPr>
        <p:spPr>
          <a:xfrm>
            <a:off x="838201" y="365126"/>
            <a:ext cx="10515600" cy="9843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Arial"/>
              <a:buNone/>
            </a:pPr>
            <a:r>
              <a:rPr lang="nl-BE" b="1"/>
              <a:t>Ronde van de virtuele tafel</a:t>
            </a:r>
            <a:endParaRPr b="1"/>
          </a:p>
        </p:txBody>
      </p:sp>
      <p:pic>
        <p:nvPicPr>
          <p:cNvPr id="3" name="Picture 2">
            <a:extLst>
              <a:ext uri="{FF2B5EF4-FFF2-40B4-BE49-F238E27FC236}">
                <a16:creationId xmlns:a16="http://schemas.microsoft.com/office/drawing/2014/main" id="{06465C6E-6B55-4860-B72A-47F075E41DD0}"/>
              </a:ext>
            </a:extLst>
          </p:cNvPr>
          <p:cNvPicPr>
            <a:picLocks noChangeAspect="1"/>
          </p:cNvPicPr>
          <p:nvPr/>
        </p:nvPicPr>
        <p:blipFill rotWithShape="1">
          <a:blip r:embed="rId3"/>
          <a:srcRect t="10503"/>
          <a:stretch/>
        </p:blipFill>
        <p:spPr>
          <a:xfrm>
            <a:off x="2301582" y="2949212"/>
            <a:ext cx="7588836" cy="240314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txBox="1">
            <a:spLocks noGrp="1"/>
          </p:cNvSpPr>
          <p:nvPr>
            <p:ph type="title"/>
          </p:nvPr>
        </p:nvSpPr>
        <p:spPr>
          <a:xfrm>
            <a:off x="1199458" y="2002535"/>
            <a:ext cx="10363201" cy="2794621"/>
          </a:xfrm>
          <a:prstGeom prst="rect">
            <a:avLst/>
          </a:prstGeom>
          <a:noFill/>
          <a:ln>
            <a:noFill/>
          </a:ln>
        </p:spPr>
        <p:txBody>
          <a:bodyPr spcFirstLastPara="1" wrap="square" lIns="91425" tIns="45700" rIns="91425" bIns="45700" anchor="b" anchorCtr="0">
            <a:normAutofit/>
          </a:bodyPr>
          <a:lstStyle/>
          <a:p>
            <a:pPr lvl="0"/>
            <a:r>
              <a:rPr lang="nl-BE" b="1"/>
              <a:t>OSLO Cultureel Erfgoed Event AP</a:t>
            </a:r>
            <a:endParaRPr b="1">
              <a:latin typeface="Arial"/>
              <a:ea typeface="Arial"/>
              <a:cs typeface="Arial"/>
              <a:sym typeface="Arial"/>
            </a:endParaRPr>
          </a:p>
        </p:txBody>
      </p:sp>
    </p:spTree>
    <p:extLst>
      <p:ext uri="{BB962C8B-B14F-4D97-AF65-F5344CB8AC3E}">
        <p14:creationId xmlns:p14="http://schemas.microsoft.com/office/powerpoint/2010/main" val="1378822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9A4326-DF99-4466-9D24-ED569CF08E0C}"/>
              </a:ext>
            </a:extLst>
          </p:cNvPr>
          <p:cNvSpPr>
            <a:spLocks noGrp="1"/>
          </p:cNvSpPr>
          <p:nvPr>
            <p:ph type="body" idx="1"/>
          </p:nvPr>
        </p:nvSpPr>
        <p:spPr>
          <a:xfrm>
            <a:off x="838200" y="1482215"/>
            <a:ext cx="10915435" cy="4992300"/>
          </a:xfrm>
        </p:spPr>
        <p:txBody>
          <a:bodyPr/>
          <a:lstStyle/>
          <a:p>
            <a:r>
              <a:rPr lang="en-US"/>
              <a:t>Event AP</a:t>
            </a:r>
          </a:p>
          <a:p>
            <a:pPr lvl="1"/>
            <a:r>
              <a:rPr lang="en-US"/>
              <a:t>Use case = provenance</a:t>
            </a:r>
          </a:p>
          <a:p>
            <a:pPr lvl="1"/>
            <a:r>
              <a:rPr lang="en-US"/>
              <a:t>Houdt de geschiedenis bij</a:t>
            </a:r>
          </a:p>
          <a:p>
            <a:pPr lvl="1"/>
            <a:endParaRPr lang="en-US"/>
          </a:p>
          <a:p>
            <a:r>
              <a:rPr lang="en-US"/>
              <a:t>Object AP</a:t>
            </a:r>
          </a:p>
          <a:p>
            <a:pPr lvl="1"/>
            <a:r>
              <a:rPr lang="en-US"/>
              <a:t>Laatste stand van zaken</a:t>
            </a:r>
          </a:p>
          <a:p>
            <a:pPr lvl="1"/>
            <a:r>
              <a:rPr lang="en-US"/>
              <a:t>Attributen/relaties wisselen doorheen de tijd</a:t>
            </a:r>
          </a:p>
          <a:p>
            <a:pPr lvl="1"/>
            <a:r>
              <a:rPr lang="en-US"/>
              <a:t>Bv. eigenaar, beheerder, locatie</a:t>
            </a:r>
          </a:p>
          <a:p>
            <a:pPr lvl="1"/>
            <a:endParaRPr lang="en-US"/>
          </a:p>
        </p:txBody>
      </p:sp>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Tijdsaspect</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41</a:t>
            </a:fld>
            <a:endParaRPr lang="nl-BE"/>
          </a:p>
        </p:txBody>
      </p:sp>
    </p:spTree>
    <p:extLst>
      <p:ext uri="{BB962C8B-B14F-4D97-AF65-F5344CB8AC3E}">
        <p14:creationId xmlns:p14="http://schemas.microsoft.com/office/powerpoint/2010/main" val="6584129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3"/>
          <p:cNvSpPr txBox="1">
            <a:spLocks noGrp="1"/>
          </p:cNvSpPr>
          <p:nvPr>
            <p:ph type="body" idx="1"/>
          </p:nvPr>
        </p:nvSpPr>
        <p:spPr>
          <a:xfrm>
            <a:off x="838201" y="1482215"/>
            <a:ext cx="10515600" cy="4992328"/>
          </a:xfrm>
          <a:prstGeom prst="rect">
            <a:avLst/>
          </a:prstGeom>
          <a:noFill/>
          <a:ln>
            <a:noFill/>
          </a:ln>
        </p:spPr>
        <p:txBody>
          <a:bodyPr spcFirstLastPara="1" wrap="square" lIns="91425" tIns="45700" rIns="91425" bIns="45700" anchor="t" anchorCtr="0">
            <a:normAutofit/>
          </a:bodyPr>
          <a:lstStyle/>
          <a:p>
            <a:pPr marL="285750" lvl="0" indent="-285750">
              <a:buFont typeface="Arial"/>
              <a:buChar char="•"/>
            </a:pPr>
            <a:r>
              <a:rPr lang="en-GB">
                <a:hlinkClick r:id="rId3"/>
              </a:rPr>
              <a:t>https://test.data.vlaanderen.be/doc/applicatieprofiel/cultureel-erfgoed-event/ontwerpstandaard/2020-07-02</a:t>
            </a:r>
            <a:endParaRPr lang="nl-BE"/>
          </a:p>
        </p:txBody>
      </p:sp>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42</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Event AP: specificatie</a:t>
            </a:r>
            <a:endParaRPr sz="40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9146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43</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Event AP</a:t>
            </a:r>
            <a:endParaRPr sz="4000" b="1" i="0" u="none" strike="noStrike" cap="none">
              <a:solidFill>
                <a:schemeClr val="dk1"/>
              </a:solidFill>
              <a:latin typeface="Arial"/>
              <a:ea typeface="Arial"/>
              <a:cs typeface="Arial"/>
              <a:sym typeface="Arial"/>
            </a:endParaRPr>
          </a:p>
        </p:txBody>
      </p:sp>
      <p:sp>
        <p:nvSpPr>
          <p:cNvPr id="2" name="Rectangle 1">
            <a:extLst>
              <a:ext uri="{FF2B5EF4-FFF2-40B4-BE49-F238E27FC236}">
                <a16:creationId xmlns:a16="http://schemas.microsoft.com/office/drawing/2014/main" id="{B3B9B5CB-2385-41BB-835B-4F25872FEC37}"/>
              </a:ext>
            </a:extLst>
          </p:cNvPr>
          <p:cNvSpPr/>
          <p:nvPr/>
        </p:nvSpPr>
        <p:spPr>
          <a:xfrm>
            <a:off x="4335694" y="6030930"/>
            <a:ext cx="2178122" cy="698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7D2CCA-7CEB-4C87-A747-E057152A7265}"/>
              </a:ext>
            </a:extLst>
          </p:cNvPr>
          <p:cNvSpPr/>
          <p:nvPr/>
        </p:nvSpPr>
        <p:spPr>
          <a:xfrm>
            <a:off x="4146816" y="5879697"/>
            <a:ext cx="2367000" cy="679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6013333-E779-471C-80BF-9364A7295D58}"/>
              </a:ext>
            </a:extLst>
          </p:cNvPr>
          <p:cNvPicPr>
            <a:picLocks noChangeAspect="1"/>
          </p:cNvPicPr>
          <p:nvPr/>
        </p:nvPicPr>
        <p:blipFill rotWithShape="1">
          <a:blip r:embed="rId3"/>
          <a:srcRect l="902" t="1882" r="22847" b="31905"/>
          <a:stretch/>
        </p:blipFill>
        <p:spPr>
          <a:xfrm>
            <a:off x="3701144" y="467529"/>
            <a:ext cx="6857998" cy="5922941"/>
          </a:xfrm>
          <a:prstGeom prst="rect">
            <a:avLst/>
          </a:prstGeom>
        </p:spPr>
      </p:pic>
      <p:sp>
        <p:nvSpPr>
          <p:cNvPr id="7" name="Rectangle 6">
            <a:extLst>
              <a:ext uri="{FF2B5EF4-FFF2-40B4-BE49-F238E27FC236}">
                <a16:creationId xmlns:a16="http://schemas.microsoft.com/office/drawing/2014/main" id="{BE75E561-A241-41C2-B7A0-275AE4C8C7EE}"/>
              </a:ext>
            </a:extLst>
          </p:cNvPr>
          <p:cNvSpPr/>
          <p:nvPr/>
        </p:nvSpPr>
        <p:spPr>
          <a:xfrm>
            <a:off x="3701144" y="5551714"/>
            <a:ext cx="2547256" cy="1103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0349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44</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Event AP: basis</a:t>
            </a:r>
            <a:endParaRPr sz="4000" b="1" i="0" u="none" strike="noStrike" cap="none">
              <a:solidFill>
                <a:schemeClr val="dk1"/>
              </a:solidFill>
              <a:latin typeface="Arial"/>
              <a:ea typeface="Arial"/>
              <a:cs typeface="Arial"/>
              <a:sym typeface="Arial"/>
            </a:endParaRPr>
          </a:p>
        </p:txBody>
      </p:sp>
      <p:sp>
        <p:nvSpPr>
          <p:cNvPr id="6" name="Rectangle 5">
            <a:extLst>
              <a:ext uri="{FF2B5EF4-FFF2-40B4-BE49-F238E27FC236}">
                <a16:creationId xmlns:a16="http://schemas.microsoft.com/office/drawing/2014/main" id="{5F9A7188-FB8A-4E8E-9B7D-FF041C19D49E}"/>
              </a:ext>
            </a:extLst>
          </p:cNvPr>
          <p:cNvSpPr/>
          <p:nvPr/>
        </p:nvSpPr>
        <p:spPr>
          <a:xfrm>
            <a:off x="8971240" y="4212405"/>
            <a:ext cx="2178122" cy="852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BA018BF-29D6-4E3B-8D07-AF9CD40CD59A}"/>
              </a:ext>
            </a:extLst>
          </p:cNvPr>
          <p:cNvSpPr/>
          <p:nvPr/>
        </p:nvSpPr>
        <p:spPr>
          <a:xfrm>
            <a:off x="1417834" y="828255"/>
            <a:ext cx="2193041" cy="809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9C8BE1D-B8A7-40E4-BB61-ACF2888762CD}"/>
              </a:ext>
            </a:extLst>
          </p:cNvPr>
          <p:cNvSpPr/>
          <p:nvPr/>
        </p:nvSpPr>
        <p:spPr>
          <a:xfrm>
            <a:off x="1942112" y="4638781"/>
            <a:ext cx="4569558" cy="20901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E446CD6-41B1-4EAB-A97E-A2EEB89C62CD}"/>
              </a:ext>
            </a:extLst>
          </p:cNvPr>
          <p:cNvSpPr/>
          <p:nvPr/>
        </p:nvSpPr>
        <p:spPr>
          <a:xfrm>
            <a:off x="3251583" y="6174768"/>
            <a:ext cx="4569558" cy="5476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754EF1-1C17-4063-A4D0-23DE760347E7}"/>
              </a:ext>
            </a:extLst>
          </p:cNvPr>
          <p:cNvSpPr/>
          <p:nvPr/>
        </p:nvSpPr>
        <p:spPr>
          <a:xfrm>
            <a:off x="9256594" y="4638781"/>
            <a:ext cx="1607413" cy="1218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93B4016-FDFE-4BA0-92B1-7C5F456F5B21}"/>
              </a:ext>
            </a:extLst>
          </p:cNvPr>
          <p:cNvSpPr/>
          <p:nvPr/>
        </p:nvSpPr>
        <p:spPr>
          <a:xfrm>
            <a:off x="1775834" y="1066031"/>
            <a:ext cx="1275591" cy="5476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E2FF2D-AEB1-43C9-AB1E-CF07E6948AC3}"/>
              </a:ext>
            </a:extLst>
          </p:cNvPr>
          <p:cNvSpPr/>
          <p:nvPr/>
        </p:nvSpPr>
        <p:spPr>
          <a:xfrm>
            <a:off x="10078949" y="4599473"/>
            <a:ext cx="654120" cy="20901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09A2ABB-62E2-4902-96E3-63F9AC2044CF}"/>
              </a:ext>
            </a:extLst>
          </p:cNvPr>
          <p:cNvPicPr>
            <a:picLocks noChangeAspect="1"/>
          </p:cNvPicPr>
          <p:nvPr/>
        </p:nvPicPr>
        <p:blipFill rotWithShape="1">
          <a:blip r:embed="rId3"/>
          <a:srcRect l="902" t="1189" r="59262" b="71822"/>
          <a:stretch/>
        </p:blipFill>
        <p:spPr>
          <a:xfrm>
            <a:off x="1548887" y="1317171"/>
            <a:ext cx="7576769" cy="5105437"/>
          </a:xfrm>
          <a:prstGeom prst="rect">
            <a:avLst/>
          </a:prstGeom>
        </p:spPr>
      </p:pic>
      <p:sp>
        <p:nvSpPr>
          <p:cNvPr id="16" name="Rectangle 15">
            <a:extLst>
              <a:ext uri="{FF2B5EF4-FFF2-40B4-BE49-F238E27FC236}">
                <a16:creationId xmlns:a16="http://schemas.microsoft.com/office/drawing/2014/main" id="{1FC094E3-0BD8-4B3E-8E86-9B9A511ABF88}"/>
              </a:ext>
            </a:extLst>
          </p:cNvPr>
          <p:cNvSpPr/>
          <p:nvPr/>
        </p:nvSpPr>
        <p:spPr>
          <a:xfrm>
            <a:off x="2337246" y="4563763"/>
            <a:ext cx="3519267" cy="1995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F0CE00-F614-4043-9619-FCC24C46F217}"/>
              </a:ext>
            </a:extLst>
          </p:cNvPr>
          <p:cNvSpPr/>
          <p:nvPr/>
        </p:nvSpPr>
        <p:spPr>
          <a:xfrm>
            <a:off x="3471573" y="5969320"/>
            <a:ext cx="3519267" cy="5476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0D3987E-4F7B-4935-B4E1-BB3D873BD0B5}"/>
              </a:ext>
            </a:extLst>
          </p:cNvPr>
          <p:cNvSpPr/>
          <p:nvPr/>
        </p:nvSpPr>
        <p:spPr>
          <a:xfrm>
            <a:off x="8154381" y="4551696"/>
            <a:ext cx="3519267" cy="8423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4129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45</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Event AP: inverse relaties</a:t>
            </a:r>
            <a:endParaRPr sz="4000" b="1" i="0" u="none" strike="noStrike" cap="none">
              <a:solidFill>
                <a:schemeClr val="dk1"/>
              </a:solidFill>
              <a:latin typeface="Arial"/>
              <a:ea typeface="Arial"/>
              <a:cs typeface="Arial"/>
              <a:sym typeface="Arial"/>
            </a:endParaRPr>
          </a:p>
        </p:txBody>
      </p:sp>
      <p:sp>
        <p:nvSpPr>
          <p:cNvPr id="2" name="Rectangle 1">
            <a:extLst>
              <a:ext uri="{FF2B5EF4-FFF2-40B4-BE49-F238E27FC236}">
                <a16:creationId xmlns:a16="http://schemas.microsoft.com/office/drawing/2014/main" id="{B3B9B5CB-2385-41BB-835B-4F25872FEC37}"/>
              </a:ext>
            </a:extLst>
          </p:cNvPr>
          <p:cNvSpPr/>
          <p:nvPr/>
        </p:nvSpPr>
        <p:spPr>
          <a:xfrm>
            <a:off x="4335694" y="6030930"/>
            <a:ext cx="2178122" cy="698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7D2CCA-7CEB-4C87-A747-E057152A7265}"/>
              </a:ext>
            </a:extLst>
          </p:cNvPr>
          <p:cNvSpPr/>
          <p:nvPr/>
        </p:nvSpPr>
        <p:spPr>
          <a:xfrm>
            <a:off x="4146816" y="5879697"/>
            <a:ext cx="2367000" cy="679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1C9894E-1F3E-455C-BFDA-56C3237F51FA}"/>
              </a:ext>
            </a:extLst>
          </p:cNvPr>
          <p:cNvPicPr>
            <a:picLocks noChangeAspect="1"/>
          </p:cNvPicPr>
          <p:nvPr/>
        </p:nvPicPr>
        <p:blipFill rotWithShape="1">
          <a:blip r:embed="rId3"/>
          <a:srcRect l="19487" t="4182" r="70326" b="89983"/>
          <a:stretch/>
        </p:blipFill>
        <p:spPr>
          <a:xfrm>
            <a:off x="4183541" y="2394858"/>
            <a:ext cx="3305692" cy="1883227"/>
          </a:xfrm>
          <a:prstGeom prst="rect">
            <a:avLst/>
          </a:prstGeom>
        </p:spPr>
      </p:pic>
    </p:spTree>
    <p:extLst>
      <p:ext uri="{BB962C8B-B14F-4D97-AF65-F5344CB8AC3E}">
        <p14:creationId xmlns:p14="http://schemas.microsoft.com/office/powerpoint/2010/main" val="3550204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46</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Event AP: immaterieel deel</a:t>
            </a:r>
            <a:endParaRPr sz="4000" b="1" i="0" u="none" strike="noStrike" cap="none">
              <a:solidFill>
                <a:schemeClr val="dk1"/>
              </a:solidFill>
              <a:latin typeface="Arial"/>
              <a:ea typeface="Arial"/>
              <a:cs typeface="Arial"/>
              <a:sym typeface="Arial"/>
            </a:endParaRPr>
          </a:p>
        </p:txBody>
      </p:sp>
      <p:sp>
        <p:nvSpPr>
          <p:cNvPr id="6" name="Rectangle 5">
            <a:extLst>
              <a:ext uri="{FF2B5EF4-FFF2-40B4-BE49-F238E27FC236}">
                <a16:creationId xmlns:a16="http://schemas.microsoft.com/office/drawing/2014/main" id="{5F9A7188-FB8A-4E8E-9B7D-FF041C19D49E}"/>
              </a:ext>
            </a:extLst>
          </p:cNvPr>
          <p:cNvSpPr/>
          <p:nvPr/>
        </p:nvSpPr>
        <p:spPr>
          <a:xfrm>
            <a:off x="8971240" y="4212405"/>
            <a:ext cx="2178122" cy="852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754EF1-1C17-4063-A4D0-23DE760347E7}"/>
              </a:ext>
            </a:extLst>
          </p:cNvPr>
          <p:cNvSpPr/>
          <p:nvPr/>
        </p:nvSpPr>
        <p:spPr>
          <a:xfrm>
            <a:off x="9256594" y="4638781"/>
            <a:ext cx="1607413" cy="1218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93B4016-FDFE-4BA0-92B1-7C5F456F5B21}"/>
              </a:ext>
            </a:extLst>
          </p:cNvPr>
          <p:cNvSpPr/>
          <p:nvPr/>
        </p:nvSpPr>
        <p:spPr>
          <a:xfrm>
            <a:off x="1775834" y="1066031"/>
            <a:ext cx="1275591" cy="5476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E2FF2D-AEB1-43C9-AB1E-CF07E6948AC3}"/>
              </a:ext>
            </a:extLst>
          </p:cNvPr>
          <p:cNvSpPr/>
          <p:nvPr/>
        </p:nvSpPr>
        <p:spPr>
          <a:xfrm>
            <a:off x="10078949" y="4599473"/>
            <a:ext cx="654120" cy="20901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BA018BF-29D6-4E3B-8D07-AF9CD40CD59A}"/>
              </a:ext>
            </a:extLst>
          </p:cNvPr>
          <p:cNvSpPr/>
          <p:nvPr/>
        </p:nvSpPr>
        <p:spPr>
          <a:xfrm>
            <a:off x="8098433" y="914400"/>
            <a:ext cx="2193041" cy="1219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207412-3989-455E-A9A4-2DD1057A93A9}"/>
              </a:ext>
            </a:extLst>
          </p:cNvPr>
          <p:cNvSpPr/>
          <p:nvPr/>
        </p:nvSpPr>
        <p:spPr>
          <a:xfrm>
            <a:off x="6717514" y="1055337"/>
            <a:ext cx="1054655" cy="1219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1218D8-E3A9-4064-9542-5FDB9D958872}"/>
              </a:ext>
            </a:extLst>
          </p:cNvPr>
          <p:cNvSpPr/>
          <p:nvPr/>
        </p:nvSpPr>
        <p:spPr>
          <a:xfrm>
            <a:off x="6418041" y="4942826"/>
            <a:ext cx="3382906" cy="5476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D9524E7-37D3-4C6A-ADE2-609A23379F71}"/>
              </a:ext>
            </a:extLst>
          </p:cNvPr>
          <p:cNvSpPr/>
          <p:nvPr/>
        </p:nvSpPr>
        <p:spPr>
          <a:xfrm>
            <a:off x="7925814" y="5231861"/>
            <a:ext cx="1875133" cy="1523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2143226-74B2-4056-8C9B-E2DD9AFDB63A}"/>
              </a:ext>
            </a:extLst>
          </p:cNvPr>
          <p:cNvSpPr/>
          <p:nvPr/>
        </p:nvSpPr>
        <p:spPr>
          <a:xfrm>
            <a:off x="9708829" y="1976194"/>
            <a:ext cx="1875133" cy="1523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E06F078-19DA-4809-AC5B-8A944CC23ECC}"/>
              </a:ext>
            </a:extLst>
          </p:cNvPr>
          <p:cNvPicPr>
            <a:picLocks noChangeAspect="1"/>
          </p:cNvPicPr>
          <p:nvPr/>
        </p:nvPicPr>
        <p:blipFill rotWithShape="1">
          <a:blip r:embed="rId3"/>
          <a:srcRect l="1024" t="18049" r="59140" b="48574"/>
          <a:stretch/>
        </p:blipFill>
        <p:spPr>
          <a:xfrm>
            <a:off x="2870503" y="1367553"/>
            <a:ext cx="5974914" cy="4978891"/>
          </a:xfrm>
          <a:prstGeom prst="rect">
            <a:avLst/>
          </a:prstGeom>
        </p:spPr>
      </p:pic>
      <p:sp>
        <p:nvSpPr>
          <p:cNvPr id="20" name="Rectangle 19">
            <a:extLst>
              <a:ext uri="{FF2B5EF4-FFF2-40B4-BE49-F238E27FC236}">
                <a16:creationId xmlns:a16="http://schemas.microsoft.com/office/drawing/2014/main" id="{72BE4D52-559C-4966-A968-023FFAB0081B}"/>
              </a:ext>
            </a:extLst>
          </p:cNvPr>
          <p:cNvSpPr/>
          <p:nvPr/>
        </p:nvSpPr>
        <p:spPr>
          <a:xfrm>
            <a:off x="8109494" y="3758833"/>
            <a:ext cx="3519267" cy="19950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44D6C4-A1CD-41E0-9E58-F13567CC6A76}"/>
              </a:ext>
            </a:extLst>
          </p:cNvPr>
          <p:cNvSpPr/>
          <p:nvPr/>
        </p:nvSpPr>
        <p:spPr>
          <a:xfrm>
            <a:off x="7085783" y="1265675"/>
            <a:ext cx="3519267" cy="10265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060B174-0929-4325-A88B-E8C5FDCC9F7D}"/>
              </a:ext>
            </a:extLst>
          </p:cNvPr>
          <p:cNvSpPr/>
          <p:nvPr/>
        </p:nvSpPr>
        <p:spPr>
          <a:xfrm>
            <a:off x="6328109" y="1392560"/>
            <a:ext cx="812104" cy="10265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0391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47</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lvl="0">
              <a:lnSpc>
                <a:spcPct val="75000"/>
              </a:lnSpc>
              <a:buSzPts val="4000"/>
            </a:pPr>
            <a:r>
              <a:rPr lang="nl-BE" sz="4000" b="1">
                <a:solidFill>
                  <a:schemeClr val="dk1"/>
                </a:solidFill>
              </a:rPr>
              <a:t>Conceptueel Ding</a:t>
            </a:r>
          </a:p>
        </p:txBody>
      </p:sp>
      <p:pic>
        <p:nvPicPr>
          <p:cNvPr id="2050" name="Picture 2">
            <a:extLst>
              <a:ext uri="{FF2B5EF4-FFF2-40B4-BE49-F238E27FC236}">
                <a16:creationId xmlns:a16="http://schemas.microsoft.com/office/drawing/2014/main" id="{FAC48F9A-4383-4676-8099-7C631B2AB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83" t="31570" r="61683" b="50513"/>
          <a:stretch/>
        </p:blipFill>
        <p:spPr bwMode="auto">
          <a:xfrm>
            <a:off x="2155371" y="1600201"/>
            <a:ext cx="7447131" cy="43107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6C6A553-D471-4533-8141-91FDA000FC93}"/>
              </a:ext>
            </a:extLst>
          </p:cNvPr>
          <p:cNvSpPr/>
          <p:nvPr/>
        </p:nvSpPr>
        <p:spPr>
          <a:xfrm>
            <a:off x="3511965" y="3735908"/>
            <a:ext cx="918521" cy="12653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41448B-CD68-4AE6-A21B-C4A825875561}"/>
              </a:ext>
            </a:extLst>
          </p:cNvPr>
          <p:cNvSpPr/>
          <p:nvPr/>
        </p:nvSpPr>
        <p:spPr>
          <a:xfrm>
            <a:off x="5616238" y="3875313"/>
            <a:ext cx="5034621" cy="2304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4D9858-F036-4655-AE22-FE23AD34695A}"/>
              </a:ext>
            </a:extLst>
          </p:cNvPr>
          <p:cNvSpPr/>
          <p:nvPr/>
        </p:nvSpPr>
        <p:spPr>
          <a:xfrm>
            <a:off x="5845629" y="1600201"/>
            <a:ext cx="402771" cy="20058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34495-B6D6-4787-9D12-41D3CB88674E}"/>
              </a:ext>
            </a:extLst>
          </p:cNvPr>
          <p:cNvSpPr/>
          <p:nvPr/>
        </p:nvSpPr>
        <p:spPr>
          <a:xfrm>
            <a:off x="8164283" y="3626006"/>
            <a:ext cx="2510802" cy="2304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A1B45F-F6A0-4C32-A4EC-66523F1F53E5}"/>
              </a:ext>
            </a:extLst>
          </p:cNvPr>
          <p:cNvSpPr/>
          <p:nvPr/>
        </p:nvSpPr>
        <p:spPr>
          <a:xfrm>
            <a:off x="3983339" y="3429000"/>
            <a:ext cx="1960261" cy="3265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AB0969-1A09-40B2-9FC9-3ECCA8309B4D}"/>
              </a:ext>
            </a:extLst>
          </p:cNvPr>
          <p:cNvSpPr/>
          <p:nvPr/>
        </p:nvSpPr>
        <p:spPr>
          <a:xfrm>
            <a:off x="4974355" y="4701211"/>
            <a:ext cx="1960261" cy="3265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485467-E712-48B9-8872-CE9313211A5B}"/>
              </a:ext>
            </a:extLst>
          </p:cNvPr>
          <p:cNvSpPr/>
          <p:nvPr/>
        </p:nvSpPr>
        <p:spPr>
          <a:xfrm>
            <a:off x="695607" y="2276529"/>
            <a:ext cx="1960261" cy="3265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81F7EF-4C02-4FF0-9CCA-0E97AE663B08}"/>
              </a:ext>
            </a:extLst>
          </p:cNvPr>
          <p:cNvSpPr/>
          <p:nvPr/>
        </p:nvSpPr>
        <p:spPr>
          <a:xfrm>
            <a:off x="7239001" y="1482223"/>
            <a:ext cx="2295586" cy="466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5B10EC93-5EE0-4B58-B996-09BC3D429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58" t="17119" r="61890" b="75070"/>
          <a:stretch/>
        </p:blipFill>
        <p:spPr bwMode="auto">
          <a:xfrm>
            <a:off x="7098416" y="4436109"/>
            <a:ext cx="3189928" cy="1879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1836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48</a:t>
            </a:fld>
            <a:endParaRPr sz="1400" b="0" i="0" u="none" strike="noStrike" cap="none">
              <a:solidFill>
                <a:srgbClr val="000000"/>
              </a:solidFill>
              <a:latin typeface="Arial"/>
              <a:ea typeface="Arial"/>
              <a:cs typeface="Arial"/>
              <a:sym typeface="Arial"/>
            </a:endParaRPr>
          </a:p>
        </p:txBody>
      </p:sp>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3B9B5CB-2385-41BB-835B-4F25872FEC37}"/>
              </a:ext>
            </a:extLst>
          </p:cNvPr>
          <p:cNvSpPr/>
          <p:nvPr/>
        </p:nvSpPr>
        <p:spPr>
          <a:xfrm>
            <a:off x="3667875" y="431515"/>
            <a:ext cx="2732925" cy="17157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3F4683-6EB5-4BB8-A2CE-CD3D3AF6D2EF}"/>
              </a:ext>
            </a:extLst>
          </p:cNvPr>
          <p:cNvSpPr/>
          <p:nvPr/>
        </p:nvSpPr>
        <p:spPr>
          <a:xfrm>
            <a:off x="3689407" y="3863084"/>
            <a:ext cx="3260332" cy="754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Event AP: materieel deel</a:t>
            </a:r>
            <a:endParaRPr sz="4000" b="1" i="0" u="none" strike="noStrike" cap="none">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8B4B3948-BE5A-4CBE-810F-4D81350133D8}"/>
              </a:ext>
            </a:extLst>
          </p:cNvPr>
          <p:cNvPicPr>
            <a:picLocks noChangeAspect="1"/>
          </p:cNvPicPr>
          <p:nvPr/>
        </p:nvPicPr>
        <p:blipFill rotWithShape="1">
          <a:blip r:embed="rId3"/>
          <a:srcRect l="28672" t="1882" r="22847" b="31905"/>
          <a:stretch/>
        </p:blipFill>
        <p:spPr>
          <a:xfrm>
            <a:off x="3635844" y="806010"/>
            <a:ext cx="4360402" cy="5922941"/>
          </a:xfrm>
          <a:prstGeom prst="rect">
            <a:avLst/>
          </a:prstGeom>
        </p:spPr>
      </p:pic>
      <p:sp>
        <p:nvSpPr>
          <p:cNvPr id="10" name="Rectangle 9">
            <a:extLst>
              <a:ext uri="{FF2B5EF4-FFF2-40B4-BE49-F238E27FC236}">
                <a16:creationId xmlns:a16="http://schemas.microsoft.com/office/drawing/2014/main" id="{3C124115-6CD4-46F1-8BC3-FCFF56611B5D}"/>
              </a:ext>
            </a:extLst>
          </p:cNvPr>
          <p:cNvSpPr/>
          <p:nvPr/>
        </p:nvSpPr>
        <p:spPr>
          <a:xfrm>
            <a:off x="2656114" y="969565"/>
            <a:ext cx="1211497" cy="5658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A5541EC-32E8-4D65-8073-4C4F82BEA509}"/>
              </a:ext>
            </a:extLst>
          </p:cNvPr>
          <p:cNvSpPr/>
          <p:nvPr/>
        </p:nvSpPr>
        <p:spPr>
          <a:xfrm>
            <a:off x="3407229" y="4109645"/>
            <a:ext cx="841628" cy="754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42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49</a:t>
            </a:fld>
            <a:endParaRPr sz="1400" b="0" i="0" u="none" strike="noStrike" cap="none">
              <a:solidFill>
                <a:srgbClr val="000000"/>
              </a:solidFill>
              <a:latin typeface="Arial"/>
              <a:ea typeface="Arial"/>
              <a:cs typeface="Arial"/>
              <a:sym typeface="Arial"/>
            </a:endParaRPr>
          </a:p>
        </p:txBody>
      </p:sp>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3B9B5CB-2385-41BB-835B-4F25872FEC37}"/>
              </a:ext>
            </a:extLst>
          </p:cNvPr>
          <p:cNvSpPr/>
          <p:nvPr/>
        </p:nvSpPr>
        <p:spPr>
          <a:xfrm>
            <a:off x="3667875" y="431515"/>
            <a:ext cx="2732925" cy="17157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3F4683-6EB5-4BB8-A2CE-CD3D3AF6D2EF}"/>
              </a:ext>
            </a:extLst>
          </p:cNvPr>
          <p:cNvSpPr/>
          <p:nvPr/>
        </p:nvSpPr>
        <p:spPr>
          <a:xfrm>
            <a:off x="3689407" y="3863084"/>
            <a:ext cx="3260332" cy="754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B4B3948-BE5A-4CBE-810F-4D81350133D8}"/>
              </a:ext>
            </a:extLst>
          </p:cNvPr>
          <p:cNvPicPr>
            <a:picLocks noChangeAspect="1"/>
          </p:cNvPicPr>
          <p:nvPr/>
        </p:nvPicPr>
        <p:blipFill rotWithShape="1">
          <a:blip r:embed="rId3"/>
          <a:srcRect l="28672" t="1882" r="22847" b="60642"/>
          <a:stretch/>
        </p:blipFill>
        <p:spPr>
          <a:xfrm>
            <a:off x="2156132" y="537446"/>
            <a:ext cx="7924039" cy="6092103"/>
          </a:xfrm>
          <a:prstGeom prst="rect">
            <a:avLst/>
          </a:prstGeom>
        </p:spPr>
      </p:pic>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Event AP: materieel deel</a:t>
            </a:r>
            <a:endParaRPr sz="4000" b="1" i="0" u="none" strike="noStrike" cap="none">
              <a:solidFill>
                <a:schemeClr val="dk1"/>
              </a:solidFill>
              <a:latin typeface="Arial"/>
              <a:ea typeface="Arial"/>
              <a:cs typeface="Arial"/>
              <a:sym typeface="Arial"/>
            </a:endParaRPr>
          </a:p>
        </p:txBody>
      </p:sp>
      <p:sp>
        <p:nvSpPr>
          <p:cNvPr id="10" name="Rectangle 9">
            <a:extLst>
              <a:ext uri="{FF2B5EF4-FFF2-40B4-BE49-F238E27FC236}">
                <a16:creationId xmlns:a16="http://schemas.microsoft.com/office/drawing/2014/main" id="{3C124115-6CD4-46F1-8BC3-FCFF56611B5D}"/>
              </a:ext>
            </a:extLst>
          </p:cNvPr>
          <p:cNvSpPr/>
          <p:nvPr/>
        </p:nvSpPr>
        <p:spPr>
          <a:xfrm>
            <a:off x="2656114" y="969565"/>
            <a:ext cx="1211497" cy="5658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422593-2F4C-48C0-80C0-D64A52EB0C4B}"/>
              </a:ext>
            </a:extLst>
          </p:cNvPr>
          <p:cNvSpPr/>
          <p:nvPr/>
        </p:nvSpPr>
        <p:spPr>
          <a:xfrm>
            <a:off x="1487055" y="835136"/>
            <a:ext cx="1923128" cy="1312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92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71eeb774cb_0_7"/>
          <p:cNvSpPr txBox="1">
            <a:spLocks noGrp="1"/>
          </p:cNvSpPr>
          <p:nvPr>
            <p:ph type="title"/>
          </p:nvPr>
        </p:nvSpPr>
        <p:spPr>
          <a:xfrm>
            <a:off x="1199458" y="2002535"/>
            <a:ext cx="10363200" cy="27945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dk1"/>
              </a:buClr>
              <a:buSzPts val="3600"/>
              <a:buFont typeface="Arial"/>
              <a:buNone/>
            </a:pPr>
            <a:r>
              <a:rPr lang="nl-BE" b="1"/>
              <a:t>Recap traject</a:t>
            </a:r>
            <a:endParaRPr b="1">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50</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lvl="0">
              <a:lnSpc>
                <a:spcPct val="75000"/>
              </a:lnSpc>
              <a:buSzPts val="4000"/>
            </a:pPr>
            <a:r>
              <a:rPr lang="nl-BE" sz="4000" b="1">
                <a:solidFill>
                  <a:schemeClr val="dk1"/>
                </a:solidFill>
              </a:rPr>
              <a:t>Materieel Ding</a:t>
            </a:r>
          </a:p>
        </p:txBody>
      </p:sp>
      <p:pic>
        <p:nvPicPr>
          <p:cNvPr id="2050" name="Picture 2">
            <a:extLst>
              <a:ext uri="{FF2B5EF4-FFF2-40B4-BE49-F238E27FC236}">
                <a16:creationId xmlns:a16="http://schemas.microsoft.com/office/drawing/2014/main" id="{FAC48F9A-4383-4676-8099-7C631B2AB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766" t="16061" r="11801" b="58669"/>
          <a:stretch/>
        </p:blipFill>
        <p:spPr bwMode="auto">
          <a:xfrm>
            <a:off x="1328057" y="1393342"/>
            <a:ext cx="9921031" cy="51654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5450F0C-1131-4AB7-81A2-5DA1C32993C4}"/>
              </a:ext>
            </a:extLst>
          </p:cNvPr>
          <p:cNvSpPr/>
          <p:nvPr/>
        </p:nvSpPr>
        <p:spPr>
          <a:xfrm>
            <a:off x="1099457" y="1131731"/>
            <a:ext cx="3802297" cy="34402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B2C5836-A95F-46FD-BD36-E6F5F80451FC}"/>
              </a:ext>
            </a:extLst>
          </p:cNvPr>
          <p:cNvSpPr/>
          <p:nvPr/>
        </p:nvSpPr>
        <p:spPr>
          <a:xfrm>
            <a:off x="4592958" y="3341915"/>
            <a:ext cx="5987145" cy="1349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3C43A2C-9521-42AE-BC77-EACDD46CC234}"/>
              </a:ext>
            </a:extLst>
          </p:cNvPr>
          <p:cNvSpPr/>
          <p:nvPr/>
        </p:nvSpPr>
        <p:spPr>
          <a:xfrm>
            <a:off x="4299043" y="3472543"/>
            <a:ext cx="4246243" cy="1349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B89220-9083-481E-9608-7F0ABEB22C7B}"/>
              </a:ext>
            </a:extLst>
          </p:cNvPr>
          <p:cNvSpPr/>
          <p:nvPr/>
        </p:nvSpPr>
        <p:spPr>
          <a:xfrm>
            <a:off x="3972878" y="6095998"/>
            <a:ext cx="4246243" cy="590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011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51</a:t>
            </a:fld>
            <a:endParaRPr sz="1400" b="0" i="0" u="none" strike="noStrike" cap="none">
              <a:solidFill>
                <a:srgbClr val="000000"/>
              </a:solidFill>
              <a:latin typeface="Arial"/>
              <a:ea typeface="Arial"/>
              <a:cs typeface="Arial"/>
              <a:sym typeface="Arial"/>
            </a:endParaRPr>
          </a:p>
        </p:txBody>
      </p:sp>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43"/>
          <p:cNvSpPr txBox="1"/>
          <p:nvPr/>
        </p:nvSpPr>
        <p:spPr>
          <a:xfrm>
            <a:off x="838200" y="129049"/>
            <a:ext cx="1039585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Event AP: materieel deel - Wijziging</a:t>
            </a:r>
            <a:endParaRPr sz="4000" b="1" i="0" u="none" strike="noStrike" cap="none">
              <a:solidFill>
                <a:schemeClr val="dk1"/>
              </a:solidFill>
              <a:latin typeface="Arial"/>
              <a:ea typeface="Arial"/>
              <a:cs typeface="Arial"/>
              <a:sym typeface="Arial"/>
            </a:endParaRPr>
          </a:p>
        </p:txBody>
      </p:sp>
      <p:sp>
        <p:nvSpPr>
          <p:cNvPr id="9" name="Rectangle 8">
            <a:extLst>
              <a:ext uri="{FF2B5EF4-FFF2-40B4-BE49-F238E27FC236}">
                <a16:creationId xmlns:a16="http://schemas.microsoft.com/office/drawing/2014/main" id="{09D24476-073B-4E4A-BA2E-B07ED1FA7FF5}"/>
              </a:ext>
            </a:extLst>
          </p:cNvPr>
          <p:cNvSpPr/>
          <p:nvPr/>
        </p:nvSpPr>
        <p:spPr>
          <a:xfrm>
            <a:off x="1366462" y="852754"/>
            <a:ext cx="3030877" cy="667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08B98C2-09F5-4661-81FF-CF04534369C4}"/>
              </a:ext>
            </a:extLst>
          </p:cNvPr>
          <p:cNvSpPr/>
          <p:nvPr/>
        </p:nvSpPr>
        <p:spPr>
          <a:xfrm>
            <a:off x="3813429" y="6409463"/>
            <a:ext cx="3260332" cy="3339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BAEAE4-D8CB-400B-A751-C2B0AC8A6F5D}"/>
              </a:ext>
            </a:extLst>
          </p:cNvPr>
          <p:cNvSpPr/>
          <p:nvPr/>
        </p:nvSpPr>
        <p:spPr>
          <a:xfrm>
            <a:off x="4713514" y="1532791"/>
            <a:ext cx="2021444" cy="2102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CE21483-9973-4189-9F58-38044B3DA6CA}"/>
              </a:ext>
            </a:extLst>
          </p:cNvPr>
          <p:cNvSpPr/>
          <p:nvPr/>
        </p:nvSpPr>
        <p:spPr>
          <a:xfrm>
            <a:off x="5331779" y="3690469"/>
            <a:ext cx="1210536" cy="1480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6CF9B6C-ECE6-40DB-9488-27A1A299F038}"/>
              </a:ext>
            </a:extLst>
          </p:cNvPr>
          <p:cNvPicPr>
            <a:picLocks noChangeAspect="1"/>
          </p:cNvPicPr>
          <p:nvPr/>
        </p:nvPicPr>
        <p:blipFill rotWithShape="1">
          <a:blip r:embed="rId3"/>
          <a:srcRect l="29405" t="24114" r="22114" b="48790"/>
          <a:stretch/>
        </p:blipFill>
        <p:spPr>
          <a:xfrm>
            <a:off x="1787239" y="1377894"/>
            <a:ext cx="9038299" cy="5024042"/>
          </a:xfrm>
          <a:prstGeom prst="rect">
            <a:avLst/>
          </a:prstGeom>
        </p:spPr>
      </p:pic>
      <p:sp>
        <p:nvSpPr>
          <p:cNvPr id="17" name="Rectangle 16">
            <a:extLst>
              <a:ext uri="{FF2B5EF4-FFF2-40B4-BE49-F238E27FC236}">
                <a16:creationId xmlns:a16="http://schemas.microsoft.com/office/drawing/2014/main" id="{733D7A24-C249-4AFA-9FEB-3A82EAFCBF54}"/>
              </a:ext>
            </a:extLst>
          </p:cNvPr>
          <p:cNvSpPr/>
          <p:nvPr/>
        </p:nvSpPr>
        <p:spPr>
          <a:xfrm>
            <a:off x="4332023" y="1326451"/>
            <a:ext cx="2963135" cy="2364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988E50F-9810-419A-A293-04CC54BE21E9}"/>
              </a:ext>
            </a:extLst>
          </p:cNvPr>
          <p:cNvSpPr/>
          <p:nvPr/>
        </p:nvSpPr>
        <p:spPr>
          <a:xfrm>
            <a:off x="4110626" y="1160773"/>
            <a:ext cx="2963135" cy="5425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33F4CE9-6833-427E-B0E2-6C81F1372E71}"/>
              </a:ext>
            </a:extLst>
          </p:cNvPr>
          <p:cNvSpPr/>
          <p:nvPr/>
        </p:nvSpPr>
        <p:spPr>
          <a:xfrm>
            <a:off x="838200" y="4455387"/>
            <a:ext cx="2231571" cy="12813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1514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52</a:t>
            </a:fld>
            <a:endParaRPr sz="1400" b="0" i="0" u="none" strike="noStrike" cap="none">
              <a:solidFill>
                <a:srgbClr val="000000"/>
              </a:solidFill>
              <a:latin typeface="Arial"/>
              <a:ea typeface="Arial"/>
              <a:cs typeface="Arial"/>
              <a:sym typeface="Arial"/>
            </a:endParaRPr>
          </a:p>
        </p:txBody>
      </p:sp>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43"/>
          <p:cNvSpPr txBox="1"/>
          <p:nvPr/>
        </p:nvSpPr>
        <p:spPr>
          <a:xfrm>
            <a:off x="838200" y="129049"/>
            <a:ext cx="10766122"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Event AP: materieel deel - Toekenning</a:t>
            </a:r>
            <a:endParaRPr sz="4000" b="1" i="0" u="none" strike="noStrike" cap="none">
              <a:solidFill>
                <a:schemeClr val="dk1"/>
              </a:solidFill>
              <a:latin typeface="Arial"/>
              <a:ea typeface="Arial"/>
              <a:cs typeface="Arial"/>
              <a:sym typeface="Arial"/>
            </a:endParaRPr>
          </a:p>
        </p:txBody>
      </p:sp>
      <p:sp>
        <p:nvSpPr>
          <p:cNvPr id="9" name="Rectangle 8">
            <a:extLst>
              <a:ext uri="{FF2B5EF4-FFF2-40B4-BE49-F238E27FC236}">
                <a16:creationId xmlns:a16="http://schemas.microsoft.com/office/drawing/2014/main" id="{09D24476-073B-4E4A-BA2E-B07ED1FA7FF5}"/>
              </a:ext>
            </a:extLst>
          </p:cNvPr>
          <p:cNvSpPr/>
          <p:nvPr/>
        </p:nvSpPr>
        <p:spPr>
          <a:xfrm>
            <a:off x="1366462" y="852754"/>
            <a:ext cx="3030877" cy="667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3D7A24-C249-4AFA-9FEB-3A82EAFCBF54}"/>
              </a:ext>
            </a:extLst>
          </p:cNvPr>
          <p:cNvSpPr/>
          <p:nvPr/>
        </p:nvSpPr>
        <p:spPr>
          <a:xfrm>
            <a:off x="585607" y="3263618"/>
            <a:ext cx="2963135" cy="2102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9BA539-FCC5-42AF-BFA1-BD10F5A3555F}"/>
              </a:ext>
            </a:extLst>
          </p:cNvPr>
          <p:cNvSpPr/>
          <p:nvPr/>
        </p:nvSpPr>
        <p:spPr>
          <a:xfrm>
            <a:off x="5397092" y="3309256"/>
            <a:ext cx="2114051" cy="1480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466C4C4-A894-40F2-B577-34FC935AF233}"/>
              </a:ext>
            </a:extLst>
          </p:cNvPr>
          <p:cNvPicPr>
            <a:picLocks noChangeAspect="1"/>
          </p:cNvPicPr>
          <p:nvPr/>
        </p:nvPicPr>
        <p:blipFill rotWithShape="1">
          <a:blip r:embed="rId3"/>
          <a:srcRect l="48489" t="54843" r="42928" b="40988"/>
          <a:stretch/>
        </p:blipFill>
        <p:spPr>
          <a:xfrm>
            <a:off x="4607589" y="1552193"/>
            <a:ext cx="2976822" cy="1437785"/>
          </a:xfrm>
          <a:prstGeom prst="rect">
            <a:avLst/>
          </a:prstGeom>
        </p:spPr>
      </p:pic>
    </p:spTree>
    <p:extLst>
      <p:ext uri="{BB962C8B-B14F-4D97-AF65-F5344CB8AC3E}">
        <p14:creationId xmlns:p14="http://schemas.microsoft.com/office/powerpoint/2010/main" val="2019824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53</a:t>
            </a:fld>
            <a:endParaRPr sz="1400" b="0" i="0" u="none" strike="noStrike" cap="none">
              <a:solidFill>
                <a:srgbClr val="000000"/>
              </a:solidFill>
              <a:latin typeface="Arial"/>
              <a:ea typeface="Arial"/>
              <a:cs typeface="Arial"/>
              <a:sym typeface="Arial"/>
            </a:endParaRPr>
          </a:p>
        </p:txBody>
      </p:sp>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43"/>
          <p:cNvSpPr txBox="1"/>
          <p:nvPr/>
        </p:nvSpPr>
        <p:spPr>
          <a:xfrm>
            <a:off x="838200" y="129049"/>
            <a:ext cx="10766122"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Event AP: materieel deel - Toekenning</a:t>
            </a:r>
            <a:endParaRPr sz="4000" b="1" i="0" u="none" strike="noStrike" cap="none">
              <a:solidFill>
                <a:schemeClr val="dk1"/>
              </a:solidFill>
              <a:latin typeface="Arial"/>
              <a:ea typeface="Arial"/>
              <a:cs typeface="Arial"/>
              <a:sym typeface="Arial"/>
            </a:endParaRPr>
          </a:p>
        </p:txBody>
      </p:sp>
      <p:sp>
        <p:nvSpPr>
          <p:cNvPr id="9" name="Rectangle 8">
            <a:extLst>
              <a:ext uri="{FF2B5EF4-FFF2-40B4-BE49-F238E27FC236}">
                <a16:creationId xmlns:a16="http://schemas.microsoft.com/office/drawing/2014/main" id="{09D24476-073B-4E4A-BA2E-B07ED1FA7FF5}"/>
              </a:ext>
            </a:extLst>
          </p:cNvPr>
          <p:cNvSpPr/>
          <p:nvPr/>
        </p:nvSpPr>
        <p:spPr>
          <a:xfrm>
            <a:off x="1366462" y="852754"/>
            <a:ext cx="3030877" cy="667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3D7A24-C249-4AFA-9FEB-3A82EAFCBF54}"/>
              </a:ext>
            </a:extLst>
          </p:cNvPr>
          <p:cNvSpPr/>
          <p:nvPr/>
        </p:nvSpPr>
        <p:spPr>
          <a:xfrm>
            <a:off x="585607" y="3263618"/>
            <a:ext cx="2963135" cy="2102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9BA539-FCC5-42AF-BFA1-BD10F5A3555F}"/>
              </a:ext>
            </a:extLst>
          </p:cNvPr>
          <p:cNvSpPr/>
          <p:nvPr/>
        </p:nvSpPr>
        <p:spPr>
          <a:xfrm>
            <a:off x="5397092" y="3309256"/>
            <a:ext cx="2114051" cy="1480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466C4C4-A894-40F2-B577-34FC935AF233}"/>
              </a:ext>
            </a:extLst>
          </p:cNvPr>
          <p:cNvPicPr>
            <a:picLocks noChangeAspect="1"/>
          </p:cNvPicPr>
          <p:nvPr/>
        </p:nvPicPr>
        <p:blipFill rotWithShape="1">
          <a:blip r:embed="rId3"/>
          <a:srcRect l="29807" t="54844" r="24555" b="32926"/>
          <a:stretch/>
        </p:blipFill>
        <p:spPr>
          <a:xfrm>
            <a:off x="981324" y="2174558"/>
            <a:ext cx="10945585" cy="2916777"/>
          </a:xfrm>
          <a:prstGeom prst="rect">
            <a:avLst/>
          </a:prstGeom>
        </p:spPr>
      </p:pic>
      <p:sp>
        <p:nvSpPr>
          <p:cNvPr id="11" name="Rectangle 10">
            <a:extLst>
              <a:ext uri="{FF2B5EF4-FFF2-40B4-BE49-F238E27FC236}">
                <a16:creationId xmlns:a16="http://schemas.microsoft.com/office/drawing/2014/main" id="{DF1E3C76-61ED-4737-A35A-62E74348EDDE}"/>
              </a:ext>
            </a:extLst>
          </p:cNvPr>
          <p:cNvSpPr/>
          <p:nvPr/>
        </p:nvSpPr>
        <p:spPr>
          <a:xfrm>
            <a:off x="2510158" y="1829010"/>
            <a:ext cx="2963135" cy="1480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0950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54</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Event AP</a:t>
            </a:r>
            <a:endParaRPr sz="4000" b="1" i="0" u="none" strike="noStrike" cap="none">
              <a:solidFill>
                <a:schemeClr val="dk1"/>
              </a:solidFill>
              <a:latin typeface="Arial"/>
              <a:ea typeface="Arial"/>
              <a:cs typeface="Arial"/>
              <a:sym typeface="Arial"/>
            </a:endParaRPr>
          </a:p>
        </p:txBody>
      </p:sp>
      <p:sp>
        <p:nvSpPr>
          <p:cNvPr id="2" name="Rectangle 1">
            <a:extLst>
              <a:ext uri="{FF2B5EF4-FFF2-40B4-BE49-F238E27FC236}">
                <a16:creationId xmlns:a16="http://schemas.microsoft.com/office/drawing/2014/main" id="{B3B9B5CB-2385-41BB-835B-4F25872FEC37}"/>
              </a:ext>
            </a:extLst>
          </p:cNvPr>
          <p:cNvSpPr/>
          <p:nvPr/>
        </p:nvSpPr>
        <p:spPr>
          <a:xfrm>
            <a:off x="4335694" y="6030930"/>
            <a:ext cx="2178122" cy="698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7D2CCA-7CEB-4C87-A747-E057152A7265}"/>
              </a:ext>
            </a:extLst>
          </p:cNvPr>
          <p:cNvSpPr/>
          <p:nvPr/>
        </p:nvSpPr>
        <p:spPr>
          <a:xfrm>
            <a:off x="4146816" y="5879697"/>
            <a:ext cx="2367000" cy="679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6013333-E779-471C-80BF-9364A7295D58}"/>
              </a:ext>
            </a:extLst>
          </p:cNvPr>
          <p:cNvPicPr>
            <a:picLocks noChangeAspect="1"/>
          </p:cNvPicPr>
          <p:nvPr/>
        </p:nvPicPr>
        <p:blipFill rotWithShape="1">
          <a:blip r:embed="rId3"/>
          <a:srcRect l="902" t="1882" r="22847" b="31905"/>
          <a:stretch/>
        </p:blipFill>
        <p:spPr>
          <a:xfrm>
            <a:off x="3701144" y="467529"/>
            <a:ext cx="6857998" cy="5922941"/>
          </a:xfrm>
          <a:prstGeom prst="rect">
            <a:avLst/>
          </a:prstGeom>
        </p:spPr>
      </p:pic>
      <p:sp>
        <p:nvSpPr>
          <p:cNvPr id="7" name="Rectangle 6">
            <a:extLst>
              <a:ext uri="{FF2B5EF4-FFF2-40B4-BE49-F238E27FC236}">
                <a16:creationId xmlns:a16="http://schemas.microsoft.com/office/drawing/2014/main" id="{BE75E561-A241-41C2-B7A0-275AE4C8C7EE}"/>
              </a:ext>
            </a:extLst>
          </p:cNvPr>
          <p:cNvSpPr/>
          <p:nvPr/>
        </p:nvSpPr>
        <p:spPr>
          <a:xfrm>
            <a:off x="3701144" y="5551714"/>
            <a:ext cx="2547256" cy="1103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0691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txBox="1">
            <a:spLocks noGrp="1"/>
          </p:cNvSpPr>
          <p:nvPr>
            <p:ph type="title"/>
          </p:nvPr>
        </p:nvSpPr>
        <p:spPr>
          <a:xfrm>
            <a:off x="1199458" y="2002535"/>
            <a:ext cx="10363201" cy="2794621"/>
          </a:xfrm>
          <a:prstGeom prst="rect">
            <a:avLst/>
          </a:prstGeom>
          <a:noFill/>
          <a:ln>
            <a:noFill/>
          </a:ln>
        </p:spPr>
        <p:txBody>
          <a:bodyPr spcFirstLastPara="1" wrap="square" lIns="91425" tIns="45700" rIns="91425" bIns="45700" anchor="b" anchorCtr="0">
            <a:normAutofit/>
          </a:bodyPr>
          <a:lstStyle/>
          <a:p>
            <a:pPr lvl="0"/>
            <a:r>
              <a:rPr lang="nl-BE" b="1"/>
              <a:t>OSLO Cultureel Erfgoed VOC</a:t>
            </a:r>
            <a:endParaRPr b="1">
              <a:latin typeface="Arial"/>
              <a:ea typeface="Arial"/>
              <a:cs typeface="Arial"/>
              <a:sym typeface="Arial"/>
            </a:endParaRPr>
          </a:p>
        </p:txBody>
      </p:sp>
    </p:spTree>
    <p:extLst>
      <p:ext uri="{BB962C8B-B14F-4D97-AF65-F5344CB8AC3E}">
        <p14:creationId xmlns:p14="http://schemas.microsoft.com/office/powerpoint/2010/main" val="627139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3"/>
          <p:cNvSpPr txBox="1">
            <a:spLocks noGrp="1"/>
          </p:cNvSpPr>
          <p:nvPr>
            <p:ph type="body" idx="1"/>
          </p:nvPr>
        </p:nvSpPr>
        <p:spPr>
          <a:xfrm>
            <a:off x="838200" y="1482215"/>
            <a:ext cx="10962231" cy="4992328"/>
          </a:xfrm>
          <a:prstGeom prst="rect">
            <a:avLst/>
          </a:prstGeom>
          <a:noFill/>
          <a:ln>
            <a:noFill/>
          </a:ln>
        </p:spPr>
        <p:txBody>
          <a:bodyPr spcFirstLastPara="1" wrap="square" lIns="91425" tIns="45700" rIns="91425" bIns="45700" anchor="t" anchorCtr="0">
            <a:normAutofit lnSpcReduction="10000"/>
          </a:bodyPr>
          <a:lstStyle/>
          <a:p>
            <a:pPr marL="342900" indent="-342900"/>
            <a:r>
              <a:rPr lang="en-GB">
                <a:hlinkClick r:id="rId3"/>
              </a:rPr>
              <a:t>https://test.data.vlaanderen.be/doc/vocabularium/cultureel-erfgoed/ontwerpstandaard/2020-07-02</a:t>
            </a:r>
            <a:br>
              <a:rPr lang="en-GB"/>
            </a:br>
            <a:endParaRPr lang="en-GB"/>
          </a:p>
          <a:p>
            <a:pPr marL="342900" indent="-342900"/>
            <a:r>
              <a:rPr lang="en-GB"/>
              <a:t>Een letterlijke vertaling van CIDOC introduceert nogal wat complexiteit, terwijl wij het juist zo eenvoudig mogelijk willen houden, bv.</a:t>
            </a:r>
          </a:p>
          <a:p>
            <a:pPr marL="800100" lvl="1" indent="-342900"/>
            <a:r>
              <a:rPr lang="en-GB"/>
              <a:t>“beschrijving” i.p.v. “heeft nota”</a:t>
            </a:r>
          </a:p>
          <a:p>
            <a:pPr marL="800100" lvl="1" indent="-342900"/>
            <a:r>
              <a:rPr lang="en-GB"/>
              <a:t>“titel” i.p.v. “heeft titel”</a:t>
            </a:r>
          </a:p>
          <a:p>
            <a:pPr marL="800100" lvl="1" indent="-342900"/>
            <a:r>
              <a:rPr lang="en-GB"/>
              <a:t>“creatie” i.p.v. “werd geïnitieerd door”</a:t>
            </a:r>
          </a:p>
          <a:p>
            <a:pPr marL="800100" lvl="1" indent="-342900"/>
            <a:r>
              <a:rPr lang="en-GB"/>
              <a:t>“bestaat uit” i.p.v. “is samengesteld uit”</a:t>
            </a:r>
            <a:br>
              <a:rPr lang="en-GB"/>
            </a:br>
            <a:endParaRPr lang="en-GB"/>
          </a:p>
          <a:p>
            <a:pPr marL="342900" indent="-342900"/>
            <a:r>
              <a:rPr lang="en-GB"/>
              <a:t>Het VOC zal de letterlijke vertaling bevatten en het AP de gesimplificeerde.</a:t>
            </a:r>
            <a:br>
              <a:rPr lang="en-GB"/>
            </a:br>
            <a:endParaRPr lang="en-GB"/>
          </a:p>
          <a:p>
            <a:pPr marL="342900" indent="-342900"/>
            <a:endParaRPr lang="nl-BE"/>
          </a:p>
        </p:txBody>
      </p:sp>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56</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VOC</a:t>
            </a:r>
            <a:r>
              <a:rPr lang="nl-BE" sz="4000" b="1" i="0" u="none" strike="noStrike" cap="none">
                <a:solidFill>
                  <a:schemeClr val="dk1"/>
                </a:solidFill>
                <a:latin typeface="Arial"/>
                <a:ea typeface="Arial"/>
                <a:cs typeface="Arial"/>
                <a:sym typeface="Arial"/>
              </a:rPr>
              <a:t>: specificatie</a:t>
            </a:r>
            <a:endParaRPr sz="40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323819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g703e63524f_1_101"/>
          <p:cNvSpPr txBox="1">
            <a:spLocks noGrp="1"/>
          </p:cNvSpPr>
          <p:nvPr>
            <p:ph type="title"/>
          </p:nvPr>
        </p:nvSpPr>
        <p:spPr>
          <a:xfrm>
            <a:off x="1199458" y="2002535"/>
            <a:ext cx="10363200" cy="27945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dk1"/>
              </a:buClr>
              <a:buSzPts val="3600"/>
              <a:buFont typeface="Arial"/>
              <a:buNone/>
            </a:pPr>
            <a:r>
              <a:rPr lang="nl-BE" b="1"/>
              <a:t>Pauze </a:t>
            </a:r>
            <a:r>
              <a:rPr lang="nl-BE" b="1" u="sng">
                <a:solidFill>
                  <a:schemeClr val="hlink"/>
                </a:solidFill>
                <a:hlinkClick r:id="rId3"/>
              </a:rPr>
              <a:t>(10’)</a:t>
            </a:r>
            <a:endParaRPr b="1">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txBox="1">
            <a:spLocks noGrp="1"/>
          </p:cNvSpPr>
          <p:nvPr>
            <p:ph type="title"/>
          </p:nvPr>
        </p:nvSpPr>
        <p:spPr>
          <a:xfrm>
            <a:off x="1199458" y="2002535"/>
            <a:ext cx="10363201" cy="2794621"/>
          </a:xfrm>
          <a:prstGeom prst="rect">
            <a:avLst/>
          </a:prstGeom>
          <a:noFill/>
          <a:ln>
            <a:noFill/>
          </a:ln>
        </p:spPr>
        <p:txBody>
          <a:bodyPr spcFirstLastPara="1" wrap="square" lIns="91425" tIns="45700" rIns="91425" bIns="45700" anchor="b" anchorCtr="0">
            <a:normAutofit/>
          </a:bodyPr>
          <a:lstStyle/>
          <a:p>
            <a:pPr lvl="0"/>
            <a:r>
              <a:rPr lang="nl-BE" b="1"/>
              <a:t>FRBR v0.6</a:t>
            </a:r>
            <a:endParaRPr b="1">
              <a:latin typeface="Arial"/>
              <a:ea typeface="Arial"/>
              <a:cs typeface="Arial"/>
              <a:sym typeface="Arial"/>
            </a:endParaRPr>
          </a:p>
        </p:txBody>
      </p:sp>
    </p:spTree>
    <p:extLst>
      <p:ext uri="{BB962C8B-B14F-4D97-AF65-F5344CB8AC3E}">
        <p14:creationId xmlns:p14="http://schemas.microsoft.com/office/powerpoint/2010/main" val="9014485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9A4326-DF99-4466-9D24-ED569CF08E0C}"/>
              </a:ext>
            </a:extLst>
          </p:cNvPr>
          <p:cNvSpPr>
            <a:spLocks noGrp="1"/>
          </p:cNvSpPr>
          <p:nvPr>
            <p:ph type="body" idx="1"/>
          </p:nvPr>
        </p:nvSpPr>
        <p:spPr>
          <a:xfrm>
            <a:off x="838200" y="1081751"/>
            <a:ext cx="11095721" cy="4992300"/>
          </a:xfrm>
        </p:spPr>
        <p:txBody>
          <a:bodyPr/>
          <a:lstStyle/>
          <a:p>
            <a:r>
              <a:rPr lang="en-US"/>
              <a:t>Recentelijk werd een nieuwe (draft) versie van FRBR gepubliceerd (LRMoo)</a:t>
            </a:r>
          </a:p>
          <a:p>
            <a:pPr lvl="1"/>
            <a:r>
              <a:rPr lang="en-GB">
                <a:hlinkClick r:id="rId3"/>
              </a:rPr>
              <a:t>http://www.cidoc-crm.org/frbroo/fm_releases</a:t>
            </a:r>
            <a:endParaRPr lang="en-GB"/>
          </a:p>
          <a:p>
            <a:r>
              <a:rPr lang="en-GB"/>
              <a:t>Negatief nieuws: Redelijk grote herstructurering</a:t>
            </a:r>
          </a:p>
          <a:p>
            <a:r>
              <a:rPr lang="en-GB"/>
              <a:t>Positief nieuws: Het is een vereenvoudiging</a:t>
            </a:r>
            <a:br>
              <a:rPr lang="en-GB"/>
            </a:br>
            <a:br>
              <a:rPr lang="en-GB"/>
            </a:br>
            <a:br>
              <a:rPr lang="en-GB"/>
            </a:br>
            <a:br>
              <a:rPr lang="en-GB"/>
            </a:br>
            <a:br>
              <a:rPr lang="en-GB"/>
            </a:br>
            <a:br>
              <a:rPr lang="en-GB"/>
            </a:br>
            <a:br>
              <a:rPr lang="en-GB"/>
            </a:br>
            <a:endParaRPr lang="en-GB"/>
          </a:p>
          <a:p>
            <a:r>
              <a:rPr lang="en-GB"/>
              <a:t>Conclusie: opvolgen wat uiteindelijk erkend zal worden</a:t>
            </a:r>
          </a:p>
          <a:p>
            <a:endParaRPr lang="en-US"/>
          </a:p>
          <a:p>
            <a:pPr lvl="1"/>
            <a:endParaRPr lang="en-US"/>
          </a:p>
        </p:txBody>
      </p:sp>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FRBR v0.6</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59</a:t>
            </a:fld>
            <a:endParaRPr lang="nl-BE"/>
          </a:p>
        </p:txBody>
      </p:sp>
      <p:pic>
        <p:nvPicPr>
          <p:cNvPr id="5" name="Picture 4">
            <a:extLst>
              <a:ext uri="{FF2B5EF4-FFF2-40B4-BE49-F238E27FC236}">
                <a16:creationId xmlns:a16="http://schemas.microsoft.com/office/drawing/2014/main" id="{57CCB8F1-CA88-4C72-BA3F-4FBEBA14F203}"/>
              </a:ext>
            </a:extLst>
          </p:cNvPr>
          <p:cNvPicPr>
            <a:picLocks noChangeAspect="1"/>
          </p:cNvPicPr>
          <p:nvPr/>
        </p:nvPicPr>
        <p:blipFill>
          <a:blip r:embed="rId4"/>
          <a:stretch>
            <a:fillRect/>
          </a:stretch>
        </p:blipFill>
        <p:spPr>
          <a:xfrm>
            <a:off x="1568497" y="3114514"/>
            <a:ext cx="3061003" cy="2390761"/>
          </a:xfrm>
          <a:prstGeom prst="rect">
            <a:avLst/>
          </a:prstGeom>
        </p:spPr>
      </p:pic>
    </p:spTree>
    <p:extLst>
      <p:ext uri="{BB962C8B-B14F-4D97-AF65-F5344CB8AC3E}">
        <p14:creationId xmlns:p14="http://schemas.microsoft.com/office/powerpoint/2010/main" val="3380788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g71eeb774cb_0_11"/>
          <p:cNvSpPr txBox="1">
            <a:spLocks noGrp="1"/>
          </p:cNvSpPr>
          <p:nvPr>
            <p:ph type="title"/>
          </p:nvPr>
        </p:nvSpPr>
        <p:spPr>
          <a:xfrm>
            <a:off x="838201" y="365126"/>
            <a:ext cx="10515600" cy="984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BE" b="1"/>
              <a:t>Kick-off 23/01</a:t>
            </a:r>
            <a:endParaRPr b="1"/>
          </a:p>
        </p:txBody>
      </p:sp>
      <p:pic>
        <p:nvPicPr>
          <p:cNvPr id="5" name="Picture 4">
            <a:extLst>
              <a:ext uri="{FF2B5EF4-FFF2-40B4-BE49-F238E27FC236}">
                <a16:creationId xmlns:a16="http://schemas.microsoft.com/office/drawing/2014/main" id="{F9857072-6216-493E-B7F9-9FA114D6E763}"/>
              </a:ext>
            </a:extLst>
          </p:cNvPr>
          <p:cNvPicPr>
            <a:picLocks noChangeAspect="1"/>
          </p:cNvPicPr>
          <p:nvPr/>
        </p:nvPicPr>
        <p:blipFill>
          <a:blip r:embed="rId3"/>
          <a:stretch>
            <a:fillRect/>
          </a:stretch>
        </p:blipFill>
        <p:spPr>
          <a:xfrm>
            <a:off x="2734300" y="1394957"/>
            <a:ext cx="6723399" cy="5042549"/>
          </a:xfrm>
          <a:prstGeom prst="rect">
            <a:avLst/>
          </a:prstGeom>
        </p:spPr>
      </p:pic>
    </p:spTree>
    <p:extLst>
      <p:ext uri="{BB962C8B-B14F-4D97-AF65-F5344CB8AC3E}">
        <p14:creationId xmlns:p14="http://schemas.microsoft.com/office/powerpoint/2010/main" val="20439284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txBox="1">
            <a:spLocks noGrp="1"/>
          </p:cNvSpPr>
          <p:nvPr>
            <p:ph type="title"/>
          </p:nvPr>
        </p:nvSpPr>
        <p:spPr>
          <a:xfrm>
            <a:off x="1199458" y="2002535"/>
            <a:ext cx="10363201" cy="2794621"/>
          </a:xfrm>
          <a:prstGeom prst="rect">
            <a:avLst/>
          </a:prstGeom>
          <a:noFill/>
          <a:ln>
            <a:noFill/>
          </a:ln>
        </p:spPr>
        <p:txBody>
          <a:bodyPr spcFirstLastPara="1" wrap="square" lIns="91425" tIns="45700" rIns="91425" bIns="45700" anchor="b" anchorCtr="0">
            <a:normAutofit/>
          </a:bodyPr>
          <a:lstStyle/>
          <a:p>
            <a:pPr lvl="0"/>
            <a:r>
              <a:rPr lang="nl-BE" b="1"/>
              <a:t>Stavaza Immaterieel Cultureel Erfgoed</a:t>
            </a:r>
            <a:endParaRPr b="1">
              <a:latin typeface="Arial"/>
              <a:ea typeface="Arial"/>
              <a:cs typeface="Arial"/>
              <a:sym typeface="Arial"/>
            </a:endParaRPr>
          </a:p>
        </p:txBody>
      </p:sp>
    </p:spTree>
    <p:extLst>
      <p:ext uri="{BB962C8B-B14F-4D97-AF65-F5344CB8AC3E}">
        <p14:creationId xmlns:p14="http://schemas.microsoft.com/office/powerpoint/2010/main" val="380174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Rosas danst Rosas</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61</a:t>
            </a:fld>
            <a:endParaRPr lang="nl-BE"/>
          </a:p>
        </p:txBody>
      </p:sp>
      <p:pic>
        <p:nvPicPr>
          <p:cNvPr id="7" name="Picture 6">
            <a:extLst>
              <a:ext uri="{FF2B5EF4-FFF2-40B4-BE49-F238E27FC236}">
                <a16:creationId xmlns:a16="http://schemas.microsoft.com/office/drawing/2014/main" id="{43FF4746-671B-4C20-8F9B-F9AA3D03721A}"/>
              </a:ext>
            </a:extLst>
          </p:cNvPr>
          <p:cNvPicPr>
            <a:picLocks noChangeAspect="1"/>
          </p:cNvPicPr>
          <p:nvPr/>
        </p:nvPicPr>
        <p:blipFill rotWithShape="1">
          <a:blip r:embed="rId3"/>
          <a:srcRect l="1190" t="2751" r="827" b="1154"/>
          <a:stretch/>
        </p:blipFill>
        <p:spPr>
          <a:xfrm>
            <a:off x="1222625" y="893852"/>
            <a:ext cx="10294705" cy="5856269"/>
          </a:xfrm>
          <a:prstGeom prst="rect">
            <a:avLst/>
          </a:prstGeom>
        </p:spPr>
      </p:pic>
    </p:spTree>
    <p:extLst>
      <p:ext uri="{BB962C8B-B14F-4D97-AF65-F5344CB8AC3E}">
        <p14:creationId xmlns:p14="http://schemas.microsoft.com/office/powerpoint/2010/main" val="29378374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Mechelse Ommegang en Ommegangsreuzen</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62</a:t>
            </a:fld>
            <a:endParaRPr lang="nl-BE"/>
          </a:p>
        </p:txBody>
      </p:sp>
      <p:pic>
        <p:nvPicPr>
          <p:cNvPr id="5" name="Picture 4">
            <a:extLst>
              <a:ext uri="{FF2B5EF4-FFF2-40B4-BE49-F238E27FC236}">
                <a16:creationId xmlns:a16="http://schemas.microsoft.com/office/drawing/2014/main" id="{55C8C1C0-B1CE-45AB-9BB2-F81722E71BBF}"/>
              </a:ext>
            </a:extLst>
          </p:cNvPr>
          <p:cNvPicPr>
            <a:picLocks noChangeAspect="1"/>
          </p:cNvPicPr>
          <p:nvPr/>
        </p:nvPicPr>
        <p:blipFill rotWithShape="1">
          <a:blip r:embed="rId3"/>
          <a:srcRect l="1181" t="2703" r="562" b="1645"/>
          <a:stretch/>
        </p:blipFill>
        <p:spPr>
          <a:xfrm>
            <a:off x="736234" y="1349426"/>
            <a:ext cx="10719531" cy="4789774"/>
          </a:xfrm>
          <a:prstGeom prst="rect">
            <a:avLst/>
          </a:prstGeom>
        </p:spPr>
      </p:pic>
      <p:sp>
        <p:nvSpPr>
          <p:cNvPr id="14" name="Rectangle 13">
            <a:extLst>
              <a:ext uri="{FF2B5EF4-FFF2-40B4-BE49-F238E27FC236}">
                <a16:creationId xmlns:a16="http://schemas.microsoft.com/office/drawing/2014/main" id="{7BB7F62F-BDE8-42DC-874C-AA8FAF220CC1}"/>
              </a:ext>
            </a:extLst>
          </p:cNvPr>
          <p:cNvSpPr/>
          <p:nvPr/>
        </p:nvSpPr>
        <p:spPr>
          <a:xfrm>
            <a:off x="627621" y="1220143"/>
            <a:ext cx="1047067" cy="454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spTree>
    <p:extLst>
      <p:ext uri="{BB962C8B-B14F-4D97-AF65-F5344CB8AC3E}">
        <p14:creationId xmlns:p14="http://schemas.microsoft.com/office/powerpoint/2010/main" val="39206204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Strandbloemen verkopen</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63</a:t>
            </a:fld>
            <a:endParaRPr lang="nl-BE"/>
          </a:p>
        </p:txBody>
      </p:sp>
      <p:sp>
        <p:nvSpPr>
          <p:cNvPr id="14" name="Rectangle 13">
            <a:extLst>
              <a:ext uri="{FF2B5EF4-FFF2-40B4-BE49-F238E27FC236}">
                <a16:creationId xmlns:a16="http://schemas.microsoft.com/office/drawing/2014/main" id="{7BB7F62F-BDE8-42DC-874C-AA8FAF220CC1}"/>
              </a:ext>
            </a:extLst>
          </p:cNvPr>
          <p:cNvSpPr/>
          <p:nvPr/>
        </p:nvSpPr>
        <p:spPr>
          <a:xfrm>
            <a:off x="627621" y="1220143"/>
            <a:ext cx="1047067" cy="454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pic>
        <p:nvPicPr>
          <p:cNvPr id="6" name="Picture 5">
            <a:extLst>
              <a:ext uri="{FF2B5EF4-FFF2-40B4-BE49-F238E27FC236}">
                <a16:creationId xmlns:a16="http://schemas.microsoft.com/office/drawing/2014/main" id="{8E49DFFB-27E7-4D4C-9564-5DE02F3C39F7}"/>
              </a:ext>
            </a:extLst>
          </p:cNvPr>
          <p:cNvPicPr>
            <a:picLocks noChangeAspect="1"/>
          </p:cNvPicPr>
          <p:nvPr/>
        </p:nvPicPr>
        <p:blipFill rotWithShape="1">
          <a:blip r:embed="rId3"/>
          <a:srcRect l="1978" t="5904" r="1460" b="1367"/>
          <a:stretch/>
        </p:blipFill>
        <p:spPr>
          <a:xfrm>
            <a:off x="2260315" y="1756880"/>
            <a:ext cx="6729573" cy="4181583"/>
          </a:xfrm>
          <a:prstGeom prst="rect">
            <a:avLst/>
          </a:prstGeom>
        </p:spPr>
      </p:pic>
    </p:spTree>
    <p:extLst>
      <p:ext uri="{BB962C8B-B14F-4D97-AF65-F5344CB8AC3E}">
        <p14:creationId xmlns:p14="http://schemas.microsoft.com/office/powerpoint/2010/main" val="29951669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9A4326-DF99-4466-9D24-ED569CF08E0C}"/>
              </a:ext>
            </a:extLst>
          </p:cNvPr>
          <p:cNvSpPr>
            <a:spLocks noGrp="1"/>
          </p:cNvSpPr>
          <p:nvPr>
            <p:ph type="body" idx="1"/>
          </p:nvPr>
        </p:nvSpPr>
        <p:spPr>
          <a:xfrm>
            <a:off x="838200" y="1482215"/>
            <a:ext cx="10915435" cy="4992300"/>
          </a:xfrm>
        </p:spPr>
        <p:txBody>
          <a:bodyPr/>
          <a:lstStyle/>
          <a:p>
            <a:r>
              <a:rPr lang="en-US" sz="2000">
                <a:hlinkClick r:id="rId2"/>
              </a:rPr>
              <a:t>CIDOC Working Group on ICH</a:t>
            </a:r>
            <a:endParaRPr lang="en-US" sz="2000"/>
          </a:p>
          <a:p>
            <a:pPr lvl="1"/>
            <a:r>
              <a:rPr lang="en-US" sz="2000"/>
              <a:t>Nog geen antwoord</a:t>
            </a:r>
            <a:br>
              <a:rPr lang="en-US" sz="2000"/>
            </a:br>
            <a:endParaRPr lang="en-US" sz="2000"/>
          </a:p>
          <a:p>
            <a:r>
              <a:rPr lang="en-US" sz="2000"/>
              <a:t>UNESCO</a:t>
            </a:r>
          </a:p>
          <a:p>
            <a:pPr lvl="1"/>
            <a:r>
              <a:rPr lang="en-US" sz="2000"/>
              <a:t>Tagging with the </a:t>
            </a:r>
            <a:r>
              <a:rPr lang="en-US" sz="2000">
                <a:hlinkClick r:id="rId3"/>
              </a:rPr>
              <a:t>UNESCO thesaurus</a:t>
            </a:r>
            <a:r>
              <a:rPr lang="en-US" sz="2000"/>
              <a:t>, see e.g. </a:t>
            </a:r>
            <a:r>
              <a:rPr lang="en-US" sz="2000">
                <a:hlinkClick r:id="rId4"/>
              </a:rPr>
              <a:t>Beer culture in Belgium</a:t>
            </a:r>
            <a:endParaRPr lang="en-US" sz="2000"/>
          </a:p>
          <a:p>
            <a:pPr marL="508000" lvl="1" indent="0">
              <a:buNone/>
            </a:pPr>
            <a:endParaRPr lang="en-US" sz="2000"/>
          </a:p>
          <a:p>
            <a:r>
              <a:rPr lang="en-US" sz="2000"/>
              <a:t>Korea</a:t>
            </a:r>
          </a:p>
          <a:p>
            <a:pPr lvl="1"/>
            <a:r>
              <a:rPr lang="en-US" sz="2000"/>
              <a:t>Multimedia </a:t>
            </a:r>
            <a:r>
              <a:rPr lang="en-US" sz="2000">
                <a:sym typeface="Wingdings" panose="05000000000000000000" pitchFamily="2" charset="2"/>
              </a:rPr>
              <a:t> Dublin Core</a:t>
            </a:r>
          </a:p>
          <a:p>
            <a:pPr lvl="1"/>
            <a:r>
              <a:rPr lang="en-US" sz="2000">
                <a:sym typeface="Wingdings" panose="05000000000000000000" pitchFamily="2" charset="2"/>
              </a:rPr>
              <a:t>Text  UNESCO ICH description format</a:t>
            </a:r>
          </a:p>
          <a:p>
            <a:pPr lvl="1"/>
            <a:endParaRPr lang="en-US" sz="2000">
              <a:sym typeface="Wingdings" panose="05000000000000000000" pitchFamily="2" charset="2"/>
            </a:endParaRPr>
          </a:p>
          <a:p>
            <a:r>
              <a:rPr lang="en-US" sz="2000">
                <a:sym typeface="Wingdings" panose="05000000000000000000" pitchFamily="2" charset="2"/>
              </a:rPr>
              <a:t>Human heritage</a:t>
            </a:r>
            <a:endParaRPr lang="en-US"/>
          </a:p>
          <a:p>
            <a:endParaRPr lang="en-US"/>
          </a:p>
        </p:txBody>
      </p:sp>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Rondvraag</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64</a:t>
            </a:fld>
            <a:endParaRPr lang="nl-BE"/>
          </a:p>
        </p:txBody>
      </p:sp>
    </p:spTree>
    <p:extLst>
      <p:ext uri="{BB962C8B-B14F-4D97-AF65-F5344CB8AC3E}">
        <p14:creationId xmlns:p14="http://schemas.microsoft.com/office/powerpoint/2010/main" val="5263439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9A4326-DF99-4466-9D24-ED569CF08E0C}"/>
              </a:ext>
            </a:extLst>
          </p:cNvPr>
          <p:cNvSpPr>
            <a:spLocks noGrp="1"/>
          </p:cNvSpPr>
          <p:nvPr>
            <p:ph type="body" idx="1"/>
          </p:nvPr>
        </p:nvSpPr>
        <p:spPr>
          <a:xfrm>
            <a:off x="838200" y="1482215"/>
            <a:ext cx="10915435" cy="4992300"/>
          </a:xfrm>
        </p:spPr>
        <p:txBody>
          <a:bodyPr/>
          <a:lstStyle/>
          <a:p>
            <a:r>
              <a:rPr lang="en-US" sz="2000">
                <a:sym typeface="Wingdings" panose="05000000000000000000" pitchFamily="2" charset="2"/>
              </a:rPr>
              <a:t>Human heritage</a:t>
            </a:r>
          </a:p>
          <a:p>
            <a:pPr lvl="1"/>
            <a:r>
              <a:rPr lang="en-US" sz="2000"/>
              <a:t>Disaggregatie in verschillende componenten</a:t>
            </a:r>
          </a:p>
          <a:p>
            <a:pPr lvl="2"/>
            <a:r>
              <a:rPr lang="en-US" sz="2000"/>
              <a:t>Classificatie volgens de 5 domeinen van de UNESCO Conventie</a:t>
            </a:r>
          </a:p>
          <a:p>
            <a:pPr lvl="2"/>
            <a:r>
              <a:rPr lang="en-US" sz="2000"/>
              <a:t>Link naar inheemse groep of specifieke populatie</a:t>
            </a:r>
          </a:p>
          <a:p>
            <a:pPr lvl="2"/>
            <a:r>
              <a:rPr lang="en-US" sz="2000"/>
              <a:t>Classificatie van de materialen, “reproduction spaces”, muzikale instrumenten, kleren en accessoires.</a:t>
            </a:r>
          </a:p>
          <a:p>
            <a:pPr lvl="2"/>
            <a:r>
              <a:rPr lang="en-US" sz="2000"/>
              <a:t>Classificatie van de kennis, skills en technieken</a:t>
            </a:r>
          </a:p>
          <a:p>
            <a:pPr lvl="2"/>
            <a:r>
              <a:rPr lang="en-US" sz="2000"/>
              <a:t>Classificatie in acquired vs inherited knowledge</a:t>
            </a:r>
          </a:p>
        </p:txBody>
      </p:sp>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Rondvraag</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65</a:t>
            </a:fld>
            <a:endParaRPr lang="nl-BE"/>
          </a:p>
        </p:txBody>
      </p:sp>
    </p:spTree>
    <p:extLst>
      <p:ext uri="{BB962C8B-B14F-4D97-AF65-F5344CB8AC3E}">
        <p14:creationId xmlns:p14="http://schemas.microsoft.com/office/powerpoint/2010/main" val="37165161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txBox="1">
            <a:spLocks noGrp="1"/>
          </p:cNvSpPr>
          <p:nvPr>
            <p:ph type="title"/>
          </p:nvPr>
        </p:nvSpPr>
        <p:spPr>
          <a:xfrm>
            <a:off x="1199458" y="2002535"/>
            <a:ext cx="10363201" cy="2794621"/>
          </a:xfrm>
          <a:prstGeom prst="rect">
            <a:avLst/>
          </a:prstGeom>
          <a:noFill/>
          <a:ln>
            <a:noFill/>
          </a:ln>
        </p:spPr>
        <p:txBody>
          <a:bodyPr spcFirstLastPara="1" wrap="square" lIns="91425" tIns="45700" rIns="91425" bIns="45700" anchor="b" anchorCtr="0">
            <a:normAutofit/>
          </a:bodyPr>
          <a:lstStyle/>
          <a:p>
            <a:pPr lvl="0"/>
            <a:r>
              <a:rPr lang="nl-BE" b="1"/>
              <a:t>Use case check</a:t>
            </a:r>
            <a:endParaRPr b="1">
              <a:latin typeface="Arial"/>
              <a:ea typeface="Arial"/>
              <a:cs typeface="Arial"/>
              <a:sym typeface="Arial"/>
            </a:endParaRPr>
          </a:p>
        </p:txBody>
      </p:sp>
    </p:spTree>
    <p:extLst>
      <p:ext uri="{BB962C8B-B14F-4D97-AF65-F5344CB8AC3E}">
        <p14:creationId xmlns:p14="http://schemas.microsoft.com/office/powerpoint/2010/main" val="1208240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9A4326-DF99-4466-9D24-ED569CF08E0C}"/>
              </a:ext>
            </a:extLst>
          </p:cNvPr>
          <p:cNvSpPr>
            <a:spLocks noGrp="1"/>
          </p:cNvSpPr>
          <p:nvPr>
            <p:ph type="body" idx="1"/>
          </p:nvPr>
        </p:nvSpPr>
        <p:spPr>
          <a:xfrm>
            <a:off x="838200" y="1482215"/>
            <a:ext cx="10915435" cy="4992300"/>
          </a:xfrm>
        </p:spPr>
        <p:txBody>
          <a:bodyPr/>
          <a:lstStyle/>
          <a:p>
            <a:pPr>
              <a:buSzPct val="100000"/>
            </a:pPr>
            <a:r>
              <a:rPr lang="nl-NL" sz="1400"/>
              <a:t>Zoeken naar objecten op locatie/instelling/pand en hun toegankelijkheid. -&gt; OK (Toegankelijkheid out of scope.)</a:t>
            </a:r>
          </a:p>
          <a:p>
            <a:pPr>
              <a:buSzPct val="100000"/>
            </a:pPr>
            <a:r>
              <a:rPr lang="nl-NL" sz="1400"/>
              <a:t>Weten welk rechten (rechtsgevolgen) verbonden zijn aan (het gebruik van) een object. -&gt; OK</a:t>
            </a:r>
          </a:p>
          <a:p>
            <a:pPr>
              <a:buSzPct val="100000"/>
            </a:pPr>
            <a:r>
              <a:rPr lang="nl-NL" sz="1400"/>
              <a:t>Collectie (objecten) contextualiseren door ze te koppelen met andere collecties of collectieobjecten. -&gt; OK</a:t>
            </a:r>
          </a:p>
          <a:p>
            <a:pPr>
              <a:buSzPct val="100000"/>
            </a:pPr>
            <a:r>
              <a:rPr lang="nl-NL" sz="1400"/>
              <a:t>Informatieobjecten/documentatie/materiaal (afbeeldingen, teksten, kaarten, bibliografiën, etc.) over een erfgoedobject kunnen terugvinden. -&gt; OK</a:t>
            </a:r>
          </a:p>
          <a:p>
            <a:pPr>
              <a:buSzPct val="100000"/>
            </a:pPr>
            <a:r>
              <a:rPr lang="nl-NL" sz="1400"/>
              <a:t>Objecten kunnen inventariseren los van de collectie, bv. inventaris OE, toptukkenlijst, juridische status/erkenning, ... -&gt; OK</a:t>
            </a:r>
          </a:p>
          <a:p>
            <a:pPr>
              <a:buSzPct val="100000"/>
            </a:pPr>
            <a:r>
              <a:rPr lang="nl-NL" sz="1400"/>
              <a:t>Historiek van het object bijhouden. -&gt; OK</a:t>
            </a:r>
          </a:p>
          <a:p>
            <a:pPr>
              <a:buSzPct val="100000"/>
            </a:pPr>
            <a:r>
              <a:rPr lang="nl-NL" sz="1400"/>
              <a:t>Weten in welke tentoonstellingen een erfgoedobject opgenomen was en in welke bronnen (catalogi, studies …) het object beschreven werd (historiek). -&gt; OK</a:t>
            </a:r>
          </a:p>
          <a:p>
            <a:pPr>
              <a:buSzPct val="100000"/>
            </a:pPr>
            <a:r>
              <a:rPr lang="nl-NL" sz="1400"/>
              <a:t>Waarde van een object kunnen opzoeken. -&gt; OK</a:t>
            </a:r>
          </a:p>
          <a:p>
            <a:pPr>
              <a:buSzPct val="100000"/>
            </a:pPr>
            <a:r>
              <a:rPr lang="nl-NL" sz="1400"/>
              <a:t>Nagaan of een object ontvreemd werd en in welke collectie het object thuishoort, we willen dit over alle culturele (erfgoed)collecties heen opzoeken en op basis van invoer van kenmerken (representatie (2D/3D) of beschrijving) een set overeenkomstige objecten opvragen. -&gt; OK</a:t>
            </a:r>
          </a:p>
          <a:p>
            <a:pPr>
              <a:buSzPct val="100000"/>
            </a:pPr>
            <a:r>
              <a:rPr lang="nl-NL" sz="1400"/>
              <a:t>Alle kunstenaars weergeven waarvan Vlaanderen (of mogelijk er buiten) werken herbergt. → OK</a:t>
            </a:r>
          </a:p>
          <a:p>
            <a:pPr>
              <a:buSzPct val="100000"/>
            </a:pPr>
            <a:r>
              <a:rPr lang="nl-NL" sz="1400"/>
              <a:t>Zoeken naar objecten op periode. -&gt; OK</a:t>
            </a:r>
          </a:p>
          <a:p>
            <a:pPr>
              <a:buSzPct val="100000"/>
            </a:pPr>
            <a:r>
              <a:rPr lang="nl-NL" sz="1400"/>
              <a:t>Als metaaldetectorist wil ik mijn vondsten kunnen melden. -&gt; OK?</a:t>
            </a:r>
          </a:p>
          <a:p>
            <a:endParaRPr lang="nl-NL" sz="1200"/>
          </a:p>
        </p:txBody>
      </p:sp>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hlinkClick r:id="rId2"/>
              </a:rPr>
              <a:t>Use case check</a:t>
            </a:r>
            <a:endParaRPr lang="en-US" b="1"/>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67</a:t>
            </a:fld>
            <a:endParaRPr lang="nl-BE"/>
          </a:p>
        </p:txBody>
      </p:sp>
    </p:spTree>
    <p:extLst>
      <p:ext uri="{BB962C8B-B14F-4D97-AF65-F5344CB8AC3E}">
        <p14:creationId xmlns:p14="http://schemas.microsoft.com/office/powerpoint/2010/main" val="18298044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g71eeb774cb_0_503"/>
          <p:cNvSpPr txBox="1">
            <a:spLocks noGrp="1"/>
          </p:cNvSpPr>
          <p:nvPr>
            <p:ph type="title"/>
          </p:nvPr>
        </p:nvSpPr>
        <p:spPr>
          <a:xfrm>
            <a:off x="1199458" y="2002535"/>
            <a:ext cx="10363200" cy="27945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dk1"/>
              </a:buClr>
              <a:buSzPts val="3600"/>
              <a:buFont typeface="Arial"/>
              <a:buNone/>
            </a:pPr>
            <a:r>
              <a:rPr lang="nl-BE" b="1"/>
              <a:t>Q&amp;A</a:t>
            </a:r>
            <a:endParaRPr b="1">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pic>
        <p:nvPicPr>
          <p:cNvPr id="1620" name="Google Shape;1620;g71eeb774cb_0_400"/>
          <p:cNvPicPr preferRelativeResize="0"/>
          <p:nvPr/>
        </p:nvPicPr>
        <p:blipFill rotWithShape="1">
          <a:blip r:embed="rId3">
            <a:alphaModFix/>
          </a:blip>
          <a:srcRect/>
          <a:stretch/>
        </p:blipFill>
        <p:spPr>
          <a:xfrm>
            <a:off x="2793678" y="853786"/>
            <a:ext cx="6604636" cy="6004215"/>
          </a:xfrm>
          <a:prstGeom prst="rect">
            <a:avLst/>
          </a:prstGeom>
          <a:noFill/>
          <a:ln>
            <a:noFill/>
          </a:ln>
        </p:spPr>
      </p:pic>
      <p:sp>
        <p:nvSpPr>
          <p:cNvPr id="1621" name="Google Shape;1621;g71eeb774cb_0_400"/>
          <p:cNvSpPr txBox="1">
            <a:spLocks noGrp="1"/>
          </p:cNvSpPr>
          <p:nvPr>
            <p:ph type="ftr" idx="11"/>
          </p:nvPr>
        </p:nvSpPr>
        <p:spPr>
          <a:xfrm>
            <a:off x="788760" y="8806923"/>
            <a:ext cx="9984000" cy="236100"/>
          </a:xfrm>
          <a:prstGeom prst="rect">
            <a:avLst/>
          </a:prstGeom>
          <a:noFill/>
          <a:ln>
            <a:noFill/>
          </a:ln>
        </p:spPr>
        <p:txBody>
          <a:bodyPr spcFirstLastPara="1" wrap="square" lIns="45700" tIns="45700" rIns="45700" bIns="45700" anchor="ctr" anchorCtr="0">
            <a:noAutofit/>
          </a:bodyPr>
          <a:lstStyle/>
          <a:p>
            <a:pPr marL="0" lvl="0" indent="0" algn="r" rtl="0">
              <a:spcBef>
                <a:spcPts val="0"/>
              </a:spcBef>
              <a:spcAft>
                <a:spcPts val="0"/>
              </a:spcAft>
              <a:buNone/>
            </a:pPr>
            <a:fld id="{00000000-1234-1234-1234-123412341234}" type="slidenum">
              <a:rPr lang="nl-BE"/>
              <a:t>69</a:t>
            </a:fld>
            <a:endParaRPr/>
          </a:p>
        </p:txBody>
      </p:sp>
      <p:sp>
        <p:nvSpPr>
          <p:cNvPr id="1622" name="Google Shape;1622;g71eeb774cb_0_400"/>
          <p:cNvSpPr txBox="1"/>
          <p:nvPr/>
        </p:nvSpPr>
        <p:spPr>
          <a:xfrm>
            <a:off x="1009100" y="489175"/>
            <a:ext cx="2966100" cy="112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900"/>
              <a:t>Waarom doen we … ?</a:t>
            </a:r>
            <a:endParaRPr sz="1900"/>
          </a:p>
        </p:txBody>
      </p:sp>
      <p:sp>
        <p:nvSpPr>
          <p:cNvPr id="1623" name="Google Shape;1623;g71eeb774cb_0_400"/>
          <p:cNvSpPr txBox="1"/>
          <p:nvPr/>
        </p:nvSpPr>
        <p:spPr>
          <a:xfrm>
            <a:off x="6139525" y="489175"/>
            <a:ext cx="3237000" cy="112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900"/>
              <a:t>Kunnen we niet beter … ?</a:t>
            </a:r>
            <a:endParaRPr sz="1900"/>
          </a:p>
        </p:txBody>
      </p:sp>
      <p:sp>
        <p:nvSpPr>
          <p:cNvPr id="1624" name="Google Shape;1624;g71eeb774cb_0_400"/>
          <p:cNvSpPr txBox="1"/>
          <p:nvPr/>
        </p:nvSpPr>
        <p:spPr>
          <a:xfrm>
            <a:off x="2024475" y="1149550"/>
            <a:ext cx="4383600" cy="112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900"/>
              <a:t>Moeten we niet … toevoegen?</a:t>
            </a:r>
            <a:endParaRPr sz="1900"/>
          </a:p>
        </p:txBody>
      </p:sp>
      <p:sp>
        <p:nvSpPr>
          <p:cNvPr id="1625" name="Google Shape;1625;g71eeb774cb_0_400"/>
          <p:cNvSpPr txBox="1"/>
          <p:nvPr/>
        </p:nvSpPr>
        <p:spPr>
          <a:xfrm>
            <a:off x="8571925" y="1149550"/>
            <a:ext cx="2966100" cy="112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900"/>
              <a:t>Hoe zit het met … ?</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71eeb774cb_0_11"/>
          <p:cNvSpPr txBox="1">
            <a:spLocks noGrp="1"/>
          </p:cNvSpPr>
          <p:nvPr>
            <p:ph type="body" idx="1"/>
          </p:nvPr>
        </p:nvSpPr>
        <p:spPr>
          <a:xfrm>
            <a:off x="838201" y="1008328"/>
            <a:ext cx="10515600" cy="4992300"/>
          </a:xfrm>
          <a:prstGeom prst="rect">
            <a:avLst/>
          </a:prstGeom>
        </p:spPr>
        <p:txBody>
          <a:bodyPr spcFirstLastPara="1" wrap="square" lIns="91425" tIns="45700" rIns="91425" bIns="45700" anchor="t" anchorCtr="0">
            <a:noAutofit/>
          </a:bodyPr>
          <a:lstStyle/>
          <a:p>
            <a:pPr marL="457200" lvl="0" indent="-381000" algn="l" rtl="0">
              <a:spcBef>
                <a:spcPts val="700"/>
              </a:spcBef>
              <a:spcAft>
                <a:spcPts val="0"/>
              </a:spcAft>
              <a:buClr>
                <a:srgbClr val="999999"/>
              </a:buClr>
              <a:buSzPts val="2400"/>
              <a:buChar char="-"/>
            </a:pPr>
            <a:r>
              <a:rPr lang="nl-BE">
                <a:solidFill>
                  <a:schemeClr val="tx1"/>
                </a:solidFill>
              </a:rPr>
              <a:t>Business werkgroep (6/02)</a:t>
            </a:r>
            <a:endParaRPr>
              <a:solidFill>
                <a:schemeClr val="tx1"/>
              </a:solidFill>
            </a:endParaRPr>
          </a:p>
          <a:p>
            <a:pPr marL="914400" lvl="1" indent="-381000" algn="l" rtl="0">
              <a:spcBef>
                <a:spcPts val="0"/>
              </a:spcBef>
              <a:spcAft>
                <a:spcPts val="0"/>
              </a:spcAft>
              <a:buClr>
                <a:srgbClr val="999999"/>
              </a:buClr>
              <a:buSzPts val="2400"/>
              <a:buChar char="-"/>
            </a:pPr>
            <a:r>
              <a:rPr lang="nl-BE">
                <a:solidFill>
                  <a:schemeClr val="tx1"/>
                </a:solidFill>
              </a:rPr>
              <a:t>Use cases besproken en verfijnd</a:t>
            </a:r>
          </a:p>
        </p:txBody>
      </p:sp>
      <p:sp>
        <p:nvSpPr>
          <p:cNvPr id="457" name="Google Shape;457;g71eeb774cb_0_11"/>
          <p:cNvSpPr txBox="1">
            <a:spLocks noGrp="1"/>
          </p:cNvSpPr>
          <p:nvPr>
            <p:ph type="title"/>
          </p:nvPr>
        </p:nvSpPr>
        <p:spPr>
          <a:xfrm>
            <a:off x="838201" y="365126"/>
            <a:ext cx="10515600" cy="984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BE" b="1"/>
              <a:t>Vorige werkgroepen</a:t>
            </a:r>
            <a:endParaRPr b="1"/>
          </a:p>
        </p:txBody>
      </p:sp>
    </p:spTree>
    <p:extLst>
      <p:ext uri="{BB962C8B-B14F-4D97-AF65-F5344CB8AC3E}">
        <p14:creationId xmlns:p14="http://schemas.microsoft.com/office/powerpoint/2010/main" val="39014627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59"/>
          <p:cNvSpPr txBox="1">
            <a:spLocks noGrp="1"/>
          </p:cNvSpPr>
          <p:nvPr>
            <p:ph type="title"/>
          </p:nvPr>
        </p:nvSpPr>
        <p:spPr>
          <a:xfrm>
            <a:off x="1199458" y="2002535"/>
            <a:ext cx="10363201" cy="2794621"/>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dk1"/>
              </a:buClr>
              <a:buSzPts val="3600"/>
              <a:buFont typeface="Arial"/>
              <a:buNone/>
            </a:pPr>
            <a:r>
              <a:rPr lang="nl-BE" b="1">
                <a:latin typeface="Arial"/>
                <a:ea typeface="Arial"/>
                <a:cs typeface="Arial"/>
                <a:sym typeface="Arial"/>
              </a:rPr>
              <a:t>Volgende stappen</a:t>
            </a:r>
            <a:endParaRPr b="1">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Google Shape;1643;p60"/>
          <p:cNvSpPr txBox="1">
            <a:spLocks noGrp="1"/>
          </p:cNvSpPr>
          <p:nvPr>
            <p:ph type="body" idx="1"/>
          </p:nvPr>
        </p:nvSpPr>
        <p:spPr>
          <a:xfrm>
            <a:off x="838200" y="1482225"/>
            <a:ext cx="10931700" cy="49923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2400"/>
              <a:buFont typeface="Arial"/>
              <a:buChar char="&gt;"/>
            </a:pPr>
            <a:r>
              <a:rPr lang="nl-BE"/>
              <a:t>Verwerken alle input van vandaag.</a:t>
            </a:r>
            <a:br>
              <a:rPr lang="nl-BE"/>
            </a:br>
            <a:endParaRPr/>
          </a:p>
          <a:p>
            <a:pPr marL="342900" marR="0" lvl="0" indent="-342900" algn="l" rtl="0">
              <a:lnSpc>
                <a:spcPct val="100000"/>
              </a:lnSpc>
              <a:spcBef>
                <a:spcPts val="700"/>
              </a:spcBef>
              <a:spcAft>
                <a:spcPts val="0"/>
              </a:spcAft>
              <a:buClr>
                <a:schemeClr val="dk1"/>
              </a:buClr>
              <a:buSzPts val="2400"/>
              <a:buFont typeface="Arial"/>
              <a:buChar char="&gt;"/>
            </a:pPr>
            <a:r>
              <a:rPr lang="nl-BE"/>
              <a:t>Rondsturen van een verslag van deze workshop.</a:t>
            </a:r>
            <a:endParaRPr/>
          </a:p>
          <a:p>
            <a:pPr marL="783771" lvl="1" indent="-326571" algn="l" rtl="0">
              <a:lnSpc>
                <a:spcPct val="100000"/>
              </a:lnSpc>
              <a:spcBef>
                <a:spcPts val="700"/>
              </a:spcBef>
              <a:spcAft>
                <a:spcPts val="0"/>
              </a:spcAft>
              <a:buClr>
                <a:schemeClr val="dk1"/>
              </a:buClr>
              <a:buSzPts val="2400"/>
              <a:buChar char="▪"/>
            </a:pPr>
            <a:r>
              <a:rPr lang="nl-BE"/>
              <a:t>Feedback is zeker welkom.</a:t>
            </a:r>
            <a:br>
              <a:rPr lang="nl-BE"/>
            </a:br>
            <a:endParaRPr/>
          </a:p>
          <a:p>
            <a:pPr marL="342900" marR="0" lvl="0" indent="-342900" algn="l" rtl="0">
              <a:lnSpc>
                <a:spcPct val="100000"/>
              </a:lnSpc>
              <a:spcBef>
                <a:spcPts val="700"/>
              </a:spcBef>
              <a:spcAft>
                <a:spcPts val="0"/>
              </a:spcAft>
              <a:buClr>
                <a:schemeClr val="dk1"/>
              </a:buClr>
              <a:buSzPts val="2400"/>
              <a:buFont typeface="Arial"/>
              <a:buChar char="&gt;"/>
            </a:pPr>
            <a:r>
              <a:rPr lang="nl-NL"/>
              <a:t>AP (en VOC) finaliseren.</a:t>
            </a:r>
            <a:br>
              <a:rPr lang="nl-NL"/>
            </a:br>
            <a:endParaRPr lang="nl-NL"/>
          </a:p>
          <a:p>
            <a:pPr marL="342900" marR="0" lvl="0" indent="-342900" algn="l" rtl="0">
              <a:lnSpc>
                <a:spcPct val="100000"/>
              </a:lnSpc>
              <a:spcBef>
                <a:spcPts val="700"/>
              </a:spcBef>
              <a:spcAft>
                <a:spcPts val="0"/>
              </a:spcAft>
              <a:buClr>
                <a:schemeClr val="dk1"/>
              </a:buClr>
              <a:buSzPts val="2400"/>
              <a:buFont typeface="Arial"/>
              <a:buChar char="&gt;"/>
            </a:pPr>
            <a:r>
              <a:rPr lang="nl-NL"/>
              <a:t>Aanmelding kandidaat-standaard bij de Werkgroep Datastandaarden.</a:t>
            </a:r>
            <a:br>
              <a:rPr lang="nl-NL"/>
            </a:br>
            <a:endParaRPr lang="nl-NL"/>
          </a:p>
          <a:p>
            <a:pPr marL="342900" marR="0" lvl="0" indent="-342900" algn="l" rtl="0">
              <a:lnSpc>
                <a:spcPct val="100000"/>
              </a:lnSpc>
              <a:spcBef>
                <a:spcPts val="700"/>
              </a:spcBef>
              <a:spcAft>
                <a:spcPts val="0"/>
              </a:spcAft>
              <a:buClr>
                <a:schemeClr val="dk1"/>
              </a:buClr>
              <a:buSzPts val="2400"/>
              <a:buFont typeface="Arial"/>
              <a:buChar char="&gt;"/>
            </a:pPr>
            <a:r>
              <a:rPr lang="nl-NL"/>
              <a:t>Opstart publieke review </a:t>
            </a:r>
          </a:p>
          <a:p>
            <a:pPr marL="0" lvl="0" indent="0" algn="l" rtl="0">
              <a:lnSpc>
                <a:spcPct val="100000"/>
              </a:lnSpc>
              <a:spcBef>
                <a:spcPts val="700"/>
              </a:spcBef>
              <a:spcAft>
                <a:spcPts val="0"/>
              </a:spcAft>
              <a:buSzPts val="2400"/>
              <a:buNone/>
            </a:pPr>
            <a:endParaRPr/>
          </a:p>
        </p:txBody>
      </p:sp>
      <p:sp>
        <p:nvSpPr>
          <p:cNvPr id="1644" name="Google Shape;1644;p60"/>
          <p:cNvSpPr txBox="1">
            <a:spLocks noGrp="1"/>
          </p:cNvSpPr>
          <p:nvPr>
            <p:ph type="title"/>
          </p:nvPr>
        </p:nvSpPr>
        <p:spPr>
          <a:xfrm>
            <a:off x="838201" y="365126"/>
            <a:ext cx="10515600" cy="9843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Arial"/>
              <a:buNone/>
            </a:pPr>
            <a:r>
              <a:rPr lang="nl-BE" b="1"/>
              <a:t>Volgende stappen</a:t>
            </a:r>
            <a:endParaRPr b="1"/>
          </a:p>
        </p:txBody>
      </p:sp>
      <p:sp>
        <p:nvSpPr>
          <p:cNvPr id="1645" name="Google Shape;1645;p60"/>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71</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72</a:t>
            </a:fld>
            <a:endParaRPr sz="1400" b="0" i="0" u="none" strike="noStrike" cap="none">
              <a:solidFill>
                <a:srgbClr val="000000"/>
              </a:solidFill>
              <a:latin typeface="Arial"/>
              <a:ea typeface="Arial"/>
              <a:cs typeface="Arial"/>
              <a:sym typeface="Arial"/>
            </a:endParaRPr>
          </a:p>
        </p:txBody>
      </p:sp>
      <p:sp>
        <p:nvSpPr>
          <p:cNvPr id="9" name="Text Placeholder 2">
            <a:extLst>
              <a:ext uri="{FF2B5EF4-FFF2-40B4-BE49-F238E27FC236}">
                <a16:creationId xmlns:a16="http://schemas.microsoft.com/office/drawing/2014/main" id="{66BB945E-2656-4D2D-AD3C-E8811F7D0A6D}"/>
              </a:ext>
            </a:extLst>
          </p:cNvPr>
          <p:cNvSpPr>
            <a:spLocks noGrp="1"/>
          </p:cNvSpPr>
          <p:nvPr>
            <p:ph type="body" idx="1"/>
          </p:nvPr>
        </p:nvSpPr>
        <p:spPr>
          <a:xfrm>
            <a:off x="838200" y="1956764"/>
            <a:ext cx="10515600" cy="2944471"/>
          </a:xfrm>
        </p:spPr>
        <p:txBody>
          <a:bodyPr>
            <a:normAutofit/>
          </a:bodyPr>
          <a:lstStyle/>
          <a:p>
            <a:pPr marL="76200" indent="0" algn="ctr">
              <a:buNone/>
            </a:pPr>
            <a:r>
              <a:rPr lang="en-US" sz="4800" i="1"/>
              <a:t>Spreek nu</a:t>
            </a:r>
          </a:p>
          <a:p>
            <a:pPr marL="76200" indent="0" algn="ctr">
              <a:buNone/>
            </a:pPr>
            <a:r>
              <a:rPr lang="en-US" sz="4800" i="1"/>
              <a:t>of</a:t>
            </a:r>
          </a:p>
          <a:p>
            <a:pPr marL="76200" indent="0" algn="ctr">
              <a:buNone/>
            </a:pPr>
            <a:r>
              <a:rPr lang="en-US" sz="4800" i="1"/>
              <a:t>zwijg voor eeuwig.</a:t>
            </a:r>
          </a:p>
          <a:p>
            <a:endParaRPr lang="en-US"/>
          </a:p>
          <a:p>
            <a:endParaRPr lang="en-US"/>
          </a:p>
          <a:p>
            <a:endParaRPr lang="en-US"/>
          </a:p>
          <a:p>
            <a:endParaRPr lang="en-US"/>
          </a:p>
          <a:p>
            <a:endParaRPr lang="en-US"/>
          </a:p>
        </p:txBody>
      </p:sp>
      <p:sp>
        <p:nvSpPr>
          <p:cNvPr id="2" name="Cross 1">
            <a:extLst>
              <a:ext uri="{FF2B5EF4-FFF2-40B4-BE49-F238E27FC236}">
                <a16:creationId xmlns:a16="http://schemas.microsoft.com/office/drawing/2014/main" id="{B17E9D43-8996-4944-B5A4-05A7FE11CC7E}"/>
              </a:ext>
            </a:extLst>
          </p:cNvPr>
          <p:cNvSpPr/>
          <p:nvPr/>
        </p:nvSpPr>
        <p:spPr>
          <a:xfrm rot="18872006">
            <a:off x="3919641" y="1261775"/>
            <a:ext cx="4352720" cy="4334447"/>
          </a:xfrm>
          <a:prstGeom prst="plus">
            <a:avLst>
              <a:gd name="adj" fmla="val 4800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114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Google Shape;1643;p60"/>
          <p:cNvSpPr txBox="1">
            <a:spLocks noGrp="1"/>
          </p:cNvSpPr>
          <p:nvPr>
            <p:ph type="body" idx="1"/>
          </p:nvPr>
        </p:nvSpPr>
        <p:spPr>
          <a:xfrm>
            <a:off x="838200" y="1482225"/>
            <a:ext cx="10931700" cy="4992300"/>
          </a:xfrm>
          <a:prstGeom prst="rect">
            <a:avLst/>
          </a:prstGeom>
          <a:noFill/>
          <a:ln>
            <a:noFill/>
          </a:ln>
        </p:spPr>
        <p:txBody>
          <a:bodyPr spcFirstLastPara="1" wrap="square" lIns="91425" tIns="45700" rIns="91425" bIns="45700" anchor="t" anchorCtr="0">
            <a:normAutofit/>
          </a:bodyPr>
          <a:lstStyle/>
          <a:p>
            <a:pPr marL="342900" lvl="0" indent="-342900">
              <a:spcBef>
                <a:spcPts val="0"/>
              </a:spcBef>
            </a:pPr>
            <a:r>
              <a:rPr lang="nl-NL"/>
              <a:t>Model is stabiel</a:t>
            </a:r>
          </a:p>
          <a:p>
            <a:pPr marL="800100" lvl="1" indent="-342900">
              <a:spcBef>
                <a:spcPts val="0"/>
              </a:spcBef>
            </a:pPr>
            <a:r>
              <a:rPr lang="nl-NL"/>
              <a:t>Mogelijkheid tot PoC development </a:t>
            </a:r>
          </a:p>
          <a:p>
            <a:pPr marL="800100" lvl="1" indent="-342900">
              <a:spcBef>
                <a:spcPts val="0"/>
              </a:spcBef>
              <a:buFont typeface="Arial"/>
              <a:buChar char="&gt;"/>
            </a:pPr>
            <a:endParaRPr lang="nl-NL"/>
          </a:p>
          <a:p>
            <a:pPr marL="342900" indent="-342900">
              <a:spcBef>
                <a:spcPts val="0"/>
              </a:spcBef>
            </a:pPr>
            <a:r>
              <a:rPr lang="en-GB"/>
              <a:t>Feedback</a:t>
            </a:r>
          </a:p>
          <a:p>
            <a:pPr marL="800100" lvl="1" indent="-342900">
              <a:spcBef>
                <a:spcPts val="0"/>
              </a:spcBef>
            </a:pPr>
            <a:r>
              <a:rPr lang="en-GB"/>
              <a:t>Github: </a:t>
            </a:r>
            <a:r>
              <a:rPr lang="en-GB" sz="2000">
                <a:hlinkClick r:id="rId3"/>
              </a:rPr>
              <a:t>https://github.com/Informatievlaanderen/OSLOthema-cultureelErfgoed/issues</a:t>
            </a:r>
            <a:endParaRPr lang="en-GB" sz="2000"/>
          </a:p>
          <a:p>
            <a:pPr marL="800100" lvl="1" indent="-342900">
              <a:spcBef>
                <a:spcPts val="0"/>
              </a:spcBef>
            </a:pPr>
            <a:r>
              <a:rPr lang="en-GB"/>
              <a:t>Mail: </a:t>
            </a:r>
            <a:r>
              <a:rPr lang="en-GB" sz="2000">
                <a:hlinkClick r:id="rId4"/>
              </a:rPr>
              <a:t>oslo@vlaanderen.be</a:t>
            </a:r>
            <a:br>
              <a:rPr lang="en-GB"/>
            </a:br>
            <a:endParaRPr lang="en-GB"/>
          </a:p>
          <a:p>
            <a:pPr marL="342900" indent="-342900">
              <a:spcBef>
                <a:spcPts val="0"/>
              </a:spcBef>
            </a:pPr>
            <a:r>
              <a:rPr lang="nl-NL"/>
              <a:t>Op basis van impact van feedback</a:t>
            </a:r>
          </a:p>
          <a:p>
            <a:pPr marL="800100" lvl="1" indent="-342900">
              <a:spcBef>
                <a:spcPts val="0"/>
              </a:spcBef>
            </a:pPr>
            <a:r>
              <a:rPr lang="nl-NL"/>
              <a:t>Kleine semantische wijzingen</a:t>
            </a:r>
          </a:p>
          <a:p>
            <a:pPr marL="800100" lvl="1" indent="-342900">
              <a:spcBef>
                <a:spcPts val="0"/>
              </a:spcBef>
            </a:pPr>
            <a:r>
              <a:rPr lang="nl-NL"/>
              <a:t>Grote semantische wijzigingen </a:t>
            </a:r>
            <a:r>
              <a:rPr lang="nl-NL">
                <a:sym typeface="Wingdings" panose="05000000000000000000" pitchFamily="2" charset="2"/>
              </a:rPr>
              <a:t> mogelijkheid van extra werkgroep</a:t>
            </a:r>
            <a:endParaRPr lang="nl-NL"/>
          </a:p>
          <a:p>
            <a:pPr marL="800100" lvl="1" indent="-342900">
              <a:spcBef>
                <a:spcPts val="0"/>
              </a:spcBef>
            </a:pPr>
            <a:endParaRPr lang="nl-NL"/>
          </a:p>
          <a:p>
            <a:pPr marL="0" lvl="0" indent="0" algn="l" rtl="0">
              <a:lnSpc>
                <a:spcPct val="100000"/>
              </a:lnSpc>
              <a:spcBef>
                <a:spcPts val="700"/>
              </a:spcBef>
              <a:spcAft>
                <a:spcPts val="0"/>
              </a:spcAft>
              <a:buSzPts val="2400"/>
              <a:buNone/>
            </a:pPr>
            <a:endParaRPr/>
          </a:p>
        </p:txBody>
      </p:sp>
      <p:sp>
        <p:nvSpPr>
          <p:cNvPr id="1644" name="Google Shape;1644;p60"/>
          <p:cNvSpPr txBox="1">
            <a:spLocks noGrp="1"/>
          </p:cNvSpPr>
          <p:nvPr>
            <p:ph type="title"/>
          </p:nvPr>
        </p:nvSpPr>
        <p:spPr>
          <a:xfrm>
            <a:off x="838201" y="365126"/>
            <a:ext cx="10515600" cy="9843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Arial"/>
              <a:buNone/>
            </a:pPr>
            <a:r>
              <a:rPr lang="nl-BE" b="1"/>
              <a:t>Publieke review</a:t>
            </a:r>
            <a:endParaRPr b="1"/>
          </a:p>
        </p:txBody>
      </p:sp>
      <p:sp>
        <p:nvSpPr>
          <p:cNvPr id="1645" name="Google Shape;1645;p60"/>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73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255444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Google Shape;1643;p60"/>
          <p:cNvSpPr txBox="1">
            <a:spLocks noGrp="1"/>
          </p:cNvSpPr>
          <p:nvPr>
            <p:ph type="body" idx="1"/>
          </p:nvPr>
        </p:nvSpPr>
        <p:spPr>
          <a:xfrm>
            <a:off x="838200" y="1482225"/>
            <a:ext cx="10931700" cy="49923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2400"/>
              <a:buFont typeface="Arial"/>
              <a:buChar char="&gt;"/>
            </a:pPr>
            <a:r>
              <a:rPr lang="nl-BE"/>
              <a:t>Dit Object en Event AP als basis.</a:t>
            </a:r>
            <a:br>
              <a:rPr lang="nl-BE"/>
            </a:br>
            <a:endParaRPr lang="nl-BE"/>
          </a:p>
          <a:p>
            <a:pPr marL="342900" marR="0" lvl="0" indent="-342900" algn="l" rtl="0">
              <a:lnSpc>
                <a:spcPct val="100000"/>
              </a:lnSpc>
              <a:spcBef>
                <a:spcPts val="0"/>
              </a:spcBef>
              <a:spcAft>
                <a:spcPts val="0"/>
              </a:spcAft>
              <a:buClr>
                <a:schemeClr val="dk1"/>
              </a:buClr>
              <a:buSzPts val="2400"/>
              <a:buFont typeface="Arial"/>
              <a:buChar char="&gt;"/>
            </a:pPr>
            <a:r>
              <a:rPr lang="nl-BE"/>
              <a:t>Verdere subklassering van deze bais op basis van behoefte.</a:t>
            </a:r>
            <a:br>
              <a:rPr lang="nl-BE"/>
            </a:br>
            <a:endParaRPr lang="nl-BE"/>
          </a:p>
          <a:p>
            <a:pPr marL="342900" marR="0" lvl="0" indent="-342900" algn="l" rtl="0">
              <a:lnSpc>
                <a:spcPct val="100000"/>
              </a:lnSpc>
              <a:spcBef>
                <a:spcPts val="0"/>
              </a:spcBef>
              <a:spcAft>
                <a:spcPts val="0"/>
              </a:spcAft>
              <a:buClr>
                <a:schemeClr val="dk1"/>
              </a:buClr>
              <a:buSzPts val="2400"/>
              <a:buFont typeface="Arial"/>
              <a:buChar char="&gt;"/>
            </a:pPr>
            <a:r>
              <a:rPr lang="nl-BE"/>
              <a:t>Data-uitwisseling op hoog niveau blijft mogelijk.</a:t>
            </a:r>
            <a:br>
              <a:rPr lang="nl-BE"/>
            </a:br>
            <a:endParaRPr lang="nl-BE"/>
          </a:p>
          <a:p>
            <a:pPr marL="342900" marR="0" lvl="0" indent="-342900" algn="l" rtl="0">
              <a:lnSpc>
                <a:spcPct val="100000"/>
              </a:lnSpc>
              <a:spcBef>
                <a:spcPts val="0"/>
              </a:spcBef>
              <a:spcAft>
                <a:spcPts val="0"/>
              </a:spcAft>
              <a:buClr>
                <a:schemeClr val="dk1"/>
              </a:buClr>
              <a:buSzPts val="2400"/>
              <a:buFont typeface="Arial"/>
              <a:buChar char="&gt;"/>
            </a:pPr>
            <a:r>
              <a:rPr lang="en-GB"/>
              <a:t>Met de mogelijkheid om een nieuw OSLO-traject op te starten.</a:t>
            </a:r>
            <a:endParaRPr/>
          </a:p>
        </p:txBody>
      </p:sp>
      <p:sp>
        <p:nvSpPr>
          <p:cNvPr id="1644" name="Google Shape;1644;p60"/>
          <p:cNvSpPr txBox="1">
            <a:spLocks noGrp="1"/>
          </p:cNvSpPr>
          <p:nvPr>
            <p:ph type="title"/>
          </p:nvPr>
        </p:nvSpPr>
        <p:spPr>
          <a:xfrm>
            <a:off x="838201" y="365126"/>
            <a:ext cx="10515600" cy="9843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Arial"/>
              <a:buNone/>
            </a:pPr>
            <a:r>
              <a:rPr lang="nl-BE" b="1"/>
              <a:t>Uitbreidingen</a:t>
            </a:r>
            <a:endParaRPr b="1"/>
          </a:p>
        </p:txBody>
      </p:sp>
      <p:sp>
        <p:nvSpPr>
          <p:cNvPr id="1645" name="Google Shape;1645;p60"/>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74</a:t>
            </a:fld>
            <a:endParaRPr sz="1400" b="0" i="0" u="none" strike="noStrike" cap="none">
              <a:solidFill>
                <a:srgbClr val="000000"/>
              </a:solidFill>
              <a:latin typeface="Arial"/>
              <a:ea typeface="Arial"/>
              <a:cs typeface="Arial"/>
              <a:sym typeface="Arial"/>
            </a:endParaRPr>
          </a:p>
        </p:txBody>
      </p:sp>
      <p:sp>
        <p:nvSpPr>
          <p:cNvPr id="4" name="Rectangle 3">
            <a:extLst>
              <a:ext uri="{FF2B5EF4-FFF2-40B4-BE49-F238E27FC236}">
                <a16:creationId xmlns:a16="http://schemas.microsoft.com/office/drawing/2014/main" id="{06413E4A-1624-4AF6-A38D-E2DEBF4D219D}"/>
              </a:ext>
            </a:extLst>
          </p:cNvPr>
          <p:cNvSpPr/>
          <p:nvPr/>
        </p:nvSpPr>
        <p:spPr>
          <a:xfrm>
            <a:off x="8937092" y="5441519"/>
            <a:ext cx="1688636" cy="4853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E364559-19E9-4872-90F8-07E0B241E824}"/>
              </a:ext>
            </a:extLst>
          </p:cNvPr>
          <p:cNvSpPr/>
          <p:nvPr/>
        </p:nvSpPr>
        <p:spPr>
          <a:xfrm>
            <a:off x="7400855" y="5735523"/>
            <a:ext cx="1688636" cy="191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430A9D3-04BF-4C2A-AD69-9A7B7331C08C}"/>
              </a:ext>
            </a:extLst>
          </p:cNvPr>
          <p:cNvSpPr/>
          <p:nvPr/>
        </p:nvSpPr>
        <p:spPr>
          <a:xfrm>
            <a:off x="6969094" y="5926914"/>
            <a:ext cx="1688636" cy="132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E9D570A-33DD-44ED-8BEC-53C750D14FE7}"/>
              </a:ext>
            </a:extLst>
          </p:cNvPr>
          <p:cNvSpPr/>
          <p:nvPr/>
        </p:nvSpPr>
        <p:spPr>
          <a:xfrm>
            <a:off x="7468566" y="6088171"/>
            <a:ext cx="1688636" cy="132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E9A9A6-6041-4A8E-8CE7-2201E36F4571}"/>
              </a:ext>
            </a:extLst>
          </p:cNvPr>
          <p:cNvSpPr/>
          <p:nvPr/>
        </p:nvSpPr>
        <p:spPr>
          <a:xfrm>
            <a:off x="7642102" y="6234206"/>
            <a:ext cx="1688636" cy="132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1300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Google Shape;1643;p60"/>
          <p:cNvSpPr txBox="1">
            <a:spLocks noGrp="1"/>
          </p:cNvSpPr>
          <p:nvPr>
            <p:ph type="body" idx="1"/>
          </p:nvPr>
        </p:nvSpPr>
        <p:spPr>
          <a:xfrm>
            <a:off x="838200" y="1482225"/>
            <a:ext cx="10931700" cy="49923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2400"/>
              <a:buFont typeface="Arial"/>
              <a:buChar char="&gt;"/>
            </a:pPr>
            <a:r>
              <a:rPr lang="nl-BE"/>
              <a:t>Digitale objecten</a:t>
            </a:r>
            <a:endParaRPr/>
          </a:p>
        </p:txBody>
      </p:sp>
      <p:sp>
        <p:nvSpPr>
          <p:cNvPr id="1644" name="Google Shape;1644;p60"/>
          <p:cNvSpPr txBox="1">
            <a:spLocks noGrp="1"/>
          </p:cNvSpPr>
          <p:nvPr>
            <p:ph type="title"/>
          </p:nvPr>
        </p:nvSpPr>
        <p:spPr>
          <a:xfrm>
            <a:off x="838201" y="365126"/>
            <a:ext cx="10515600" cy="9843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Arial"/>
              <a:buNone/>
            </a:pPr>
            <a:r>
              <a:rPr lang="nl-BE" b="1"/>
              <a:t>Uitbreidingen</a:t>
            </a:r>
            <a:endParaRPr b="1"/>
          </a:p>
        </p:txBody>
      </p:sp>
      <p:sp>
        <p:nvSpPr>
          <p:cNvPr id="1645" name="Google Shape;1645;p60"/>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75</a:t>
            </a:fld>
            <a:endParaRPr sz="1400" b="0" i="0" u="none" strike="noStrike" cap="none">
              <a:solidFill>
                <a:srgbClr val="000000"/>
              </a:solidFill>
              <a:latin typeface="Arial"/>
              <a:ea typeface="Arial"/>
              <a:cs typeface="Arial"/>
              <a:sym typeface="Arial"/>
            </a:endParaRPr>
          </a:p>
        </p:txBody>
      </p:sp>
      <p:sp>
        <p:nvSpPr>
          <p:cNvPr id="4" name="Rectangle 3">
            <a:extLst>
              <a:ext uri="{FF2B5EF4-FFF2-40B4-BE49-F238E27FC236}">
                <a16:creationId xmlns:a16="http://schemas.microsoft.com/office/drawing/2014/main" id="{06413E4A-1624-4AF6-A38D-E2DEBF4D219D}"/>
              </a:ext>
            </a:extLst>
          </p:cNvPr>
          <p:cNvSpPr/>
          <p:nvPr/>
        </p:nvSpPr>
        <p:spPr>
          <a:xfrm>
            <a:off x="8937092" y="5441519"/>
            <a:ext cx="1688636" cy="4853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E364559-19E9-4872-90F8-07E0B241E824}"/>
              </a:ext>
            </a:extLst>
          </p:cNvPr>
          <p:cNvSpPr/>
          <p:nvPr/>
        </p:nvSpPr>
        <p:spPr>
          <a:xfrm>
            <a:off x="7400855" y="5735523"/>
            <a:ext cx="1688636" cy="191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430A9D3-04BF-4C2A-AD69-9A7B7331C08C}"/>
              </a:ext>
            </a:extLst>
          </p:cNvPr>
          <p:cNvSpPr/>
          <p:nvPr/>
        </p:nvSpPr>
        <p:spPr>
          <a:xfrm>
            <a:off x="6969094" y="5926914"/>
            <a:ext cx="1688636" cy="132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E9D570A-33DD-44ED-8BEC-53C750D14FE7}"/>
              </a:ext>
            </a:extLst>
          </p:cNvPr>
          <p:cNvSpPr/>
          <p:nvPr/>
        </p:nvSpPr>
        <p:spPr>
          <a:xfrm>
            <a:off x="7468566" y="6088171"/>
            <a:ext cx="1688636" cy="132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E9A9A6-6041-4A8E-8CE7-2201E36F4571}"/>
              </a:ext>
            </a:extLst>
          </p:cNvPr>
          <p:cNvSpPr/>
          <p:nvPr/>
        </p:nvSpPr>
        <p:spPr>
          <a:xfrm>
            <a:off x="7642102" y="6234206"/>
            <a:ext cx="1688636" cy="132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F27947F-9E9A-4245-BF1A-B5207BF7FB9E}"/>
              </a:ext>
            </a:extLst>
          </p:cNvPr>
          <p:cNvPicPr>
            <a:picLocks noChangeAspect="1"/>
          </p:cNvPicPr>
          <p:nvPr/>
        </p:nvPicPr>
        <p:blipFill>
          <a:blip r:embed="rId3"/>
          <a:stretch>
            <a:fillRect/>
          </a:stretch>
        </p:blipFill>
        <p:spPr>
          <a:xfrm>
            <a:off x="1042218" y="2203530"/>
            <a:ext cx="10107563" cy="4403742"/>
          </a:xfrm>
          <a:prstGeom prst="rect">
            <a:avLst/>
          </a:prstGeom>
        </p:spPr>
      </p:pic>
    </p:spTree>
    <p:extLst>
      <p:ext uri="{BB962C8B-B14F-4D97-AF65-F5344CB8AC3E}">
        <p14:creationId xmlns:p14="http://schemas.microsoft.com/office/powerpoint/2010/main" val="6616977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Google Shape;1643;p60"/>
          <p:cNvSpPr txBox="1">
            <a:spLocks noGrp="1"/>
          </p:cNvSpPr>
          <p:nvPr>
            <p:ph type="body" idx="1"/>
          </p:nvPr>
        </p:nvSpPr>
        <p:spPr>
          <a:xfrm>
            <a:off x="838200" y="1482225"/>
            <a:ext cx="10931700" cy="49923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2400"/>
              <a:buFont typeface="Arial"/>
              <a:buChar char="&gt;"/>
            </a:pPr>
            <a:r>
              <a:rPr lang="nl-BE"/>
              <a:t>GDPR</a:t>
            </a:r>
            <a:br>
              <a:rPr lang="nl-BE"/>
            </a:br>
            <a:endParaRPr lang="nl-BE"/>
          </a:p>
          <a:p>
            <a:pPr marL="342900" marR="0" lvl="0" indent="-342900" algn="l" rtl="0">
              <a:lnSpc>
                <a:spcPct val="100000"/>
              </a:lnSpc>
              <a:spcBef>
                <a:spcPts val="0"/>
              </a:spcBef>
              <a:spcAft>
                <a:spcPts val="0"/>
              </a:spcAft>
              <a:buClr>
                <a:schemeClr val="dk1"/>
              </a:buClr>
              <a:buSzPts val="2400"/>
              <a:buFont typeface="Arial"/>
              <a:buChar char="&gt;"/>
            </a:pPr>
            <a:r>
              <a:rPr lang="nl-BE"/>
              <a:t>+1/-1 in de chat</a:t>
            </a:r>
            <a:br>
              <a:rPr lang="nl-BE"/>
            </a:br>
            <a:endParaRPr/>
          </a:p>
        </p:txBody>
      </p:sp>
      <p:sp>
        <p:nvSpPr>
          <p:cNvPr id="1644" name="Google Shape;1644;p60"/>
          <p:cNvSpPr txBox="1">
            <a:spLocks noGrp="1"/>
          </p:cNvSpPr>
          <p:nvPr>
            <p:ph type="title"/>
          </p:nvPr>
        </p:nvSpPr>
        <p:spPr>
          <a:xfrm>
            <a:off x="838201" y="365126"/>
            <a:ext cx="10515600" cy="9843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Arial"/>
              <a:buNone/>
            </a:pPr>
            <a:r>
              <a:rPr lang="nl-BE" b="1"/>
              <a:t>Vermelding als medewerker</a:t>
            </a:r>
            <a:endParaRPr b="1"/>
          </a:p>
        </p:txBody>
      </p:sp>
      <p:sp>
        <p:nvSpPr>
          <p:cNvPr id="1645" name="Google Shape;1645;p60"/>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76</a:t>
            </a:fld>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DEE68D89-E988-46DF-ACF4-71603B288AD9}"/>
              </a:ext>
            </a:extLst>
          </p:cNvPr>
          <p:cNvPicPr>
            <a:picLocks noChangeAspect="1"/>
          </p:cNvPicPr>
          <p:nvPr/>
        </p:nvPicPr>
        <p:blipFill>
          <a:blip r:embed="rId3"/>
          <a:stretch>
            <a:fillRect/>
          </a:stretch>
        </p:blipFill>
        <p:spPr>
          <a:xfrm>
            <a:off x="5766727" y="1132163"/>
            <a:ext cx="5782006" cy="5282402"/>
          </a:xfrm>
          <a:prstGeom prst="rect">
            <a:avLst/>
          </a:prstGeom>
        </p:spPr>
      </p:pic>
      <p:sp>
        <p:nvSpPr>
          <p:cNvPr id="4" name="Rectangle 3">
            <a:extLst>
              <a:ext uri="{FF2B5EF4-FFF2-40B4-BE49-F238E27FC236}">
                <a16:creationId xmlns:a16="http://schemas.microsoft.com/office/drawing/2014/main" id="{06413E4A-1624-4AF6-A38D-E2DEBF4D219D}"/>
              </a:ext>
            </a:extLst>
          </p:cNvPr>
          <p:cNvSpPr/>
          <p:nvPr/>
        </p:nvSpPr>
        <p:spPr>
          <a:xfrm>
            <a:off x="8937092" y="5441519"/>
            <a:ext cx="1688636" cy="4853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E364559-19E9-4872-90F8-07E0B241E824}"/>
              </a:ext>
            </a:extLst>
          </p:cNvPr>
          <p:cNvSpPr/>
          <p:nvPr/>
        </p:nvSpPr>
        <p:spPr>
          <a:xfrm>
            <a:off x="7400855" y="5735523"/>
            <a:ext cx="1688636" cy="191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430A9D3-04BF-4C2A-AD69-9A7B7331C08C}"/>
              </a:ext>
            </a:extLst>
          </p:cNvPr>
          <p:cNvSpPr/>
          <p:nvPr/>
        </p:nvSpPr>
        <p:spPr>
          <a:xfrm>
            <a:off x="6969094" y="5926914"/>
            <a:ext cx="1688636" cy="132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E9D570A-33DD-44ED-8BEC-53C750D14FE7}"/>
              </a:ext>
            </a:extLst>
          </p:cNvPr>
          <p:cNvSpPr/>
          <p:nvPr/>
        </p:nvSpPr>
        <p:spPr>
          <a:xfrm>
            <a:off x="7468566" y="6088171"/>
            <a:ext cx="1688636" cy="132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E9A9A6-6041-4A8E-8CE7-2201E36F4571}"/>
              </a:ext>
            </a:extLst>
          </p:cNvPr>
          <p:cNvSpPr/>
          <p:nvPr/>
        </p:nvSpPr>
        <p:spPr>
          <a:xfrm>
            <a:off x="7642102" y="6234206"/>
            <a:ext cx="1688636" cy="132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83875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59"/>
          <p:cNvSpPr txBox="1">
            <a:spLocks noGrp="1"/>
          </p:cNvSpPr>
          <p:nvPr>
            <p:ph type="title"/>
          </p:nvPr>
        </p:nvSpPr>
        <p:spPr>
          <a:xfrm>
            <a:off x="1199458" y="2002535"/>
            <a:ext cx="10363201" cy="2794621"/>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dk1"/>
              </a:buClr>
              <a:buSzPts val="3600"/>
              <a:buFont typeface="Arial"/>
              <a:buNone/>
            </a:pPr>
            <a:r>
              <a:rPr lang="nl-BE" b="1">
                <a:latin typeface="Arial"/>
                <a:ea typeface="Arial"/>
                <a:cs typeface="Arial"/>
                <a:sym typeface="Arial"/>
              </a:rPr>
              <a:t>Slot</a:t>
            </a:r>
            <a:endParaRPr b="1">
              <a:latin typeface="Arial"/>
              <a:ea typeface="Arial"/>
              <a:cs typeface="Arial"/>
              <a:sym typeface="Arial"/>
            </a:endParaRPr>
          </a:p>
        </p:txBody>
      </p:sp>
    </p:spTree>
    <p:extLst>
      <p:ext uri="{BB962C8B-B14F-4D97-AF65-F5344CB8AC3E}">
        <p14:creationId xmlns:p14="http://schemas.microsoft.com/office/powerpoint/2010/main" val="19006591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g71eeb774cb_0_11"/>
          <p:cNvSpPr txBox="1">
            <a:spLocks noGrp="1"/>
          </p:cNvSpPr>
          <p:nvPr>
            <p:ph type="title"/>
          </p:nvPr>
        </p:nvSpPr>
        <p:spPr>
          <a:xfrm>
            <a:off x="838201" y="365126"/>
            <a:ext cx="10515600" cy="984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BE" b="1"/>
              <a:t>Slot</a:t>
            </a:r>
            <a:endParaRPr b="1"/>
          </a:p>
        </p:txBody>
      </p:sp>
      <p:pic>
        <p:nvPicPr>
          <p:cNvPr id="5" name="Picture 4">
            <a:extLst>
              <a:ext uri="{FF2B5EF4-FFF2-40B4-BE49-F238E27FC236}">
                <a16:creationId xmlns:a16="http://schemas.microsoft.com/office/drawing/2014/main" id="{F9857072-6216-493E-B7F9-9FA114D6E763}"/>
              </a:ext>
            </a:extLst>
          </p:cNvPr>
          <p:cNvPicPr>
            <a:picLocks noChangeAspect="1"/>
          </p:cNvPicPr>
          <p:nvPr/>
        </p:nvPicPr>
        <p:blipFill>
          <a:blip r:embed="rId3"/>
          <a:stretch>
            <a:fillRect/>
          </a:stretch>
        </p:blipFill>
        <p:spPr>
          <a:xfrm>
            <a:off x="2734300" y="1394957"/>
            <a:ext cx="6723399" cy="5042549"/>
          </a:xfrm>
          <a:prstGeom prst="rect">
            <a:avLst/>
          </a:prstGeom>
        </p:spPr>
      </p:pic>
    </p:spTree>
    <p:extLst>
      <p:ext uri="{BB962C8B-B14F-4D97-AF65-F5344CB8AC3E}">
        <p14:creationId xmlns:p14="http://schemas.microsoft.com/office/powerpoint/2010/main" val="2510616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63"/>
          <p:cNvSpPr txBox="1">
            <a:spLocks noGrp="1"/>
          </p:cNvSpPr>
          <p:nvPr>
            <p:ph type="title"/>
          </p:nvPr>
        </p:nvSpPr>
        <p:spPr>
          <a:xfrm>
            <a:off x="1199458" y="2002535"/>
            <a:ext cx="10363201" cy="2794621"/>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dk1"/>
              </a:buClr>
              <a:buSzPts val="8000"/>
              <a:buFont typeface="Arial"/>
              <a:buNone/>
            </a:pPr>
            <a:r>
              <a:rPr lang="nl-BE" sz="8000" b="1">
                <a:latin typeface="Arial"/>
                <a:ea typeface="Arial"/>
                <a:cs typeface="Arial"/>
                <a:sym typeface="Arial"/>
              </a:rPr>
              <a:t>Bedankt!</a:t>
            </a:r>
            <a:endParaRPr sz="8000" b="1">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71eeb774cb_0_11"/>
          <p:cNvSpPr txBox="1">
            <a:spLocks noGrp="1"/>
          </p:cNvSpPr>
          <p:nvPr>
            <p:ph type="body" idx="1"/>
          </p:nvPr>
        </p:nvSpPr>
        <p:spPr>
          <a:xfrm>
            <a:off x="838201" y="1008328"/>
            <a:ext cx="10515600" cy="4992300"/>
          </a:xfrm>
          <a:prstGeom prst="rect">
            <a:avLst/>
          </a:prstGeom>
        </p:spPr>
        <p:txBody>
          <a:bodyPr spcFirstLastPara="1" wrap="square" lIns="91425" tIns="45700" rIns="91425" bIns="45700" anchor="t" anchorCtr="0">
            <a:noAutofit/>
          </a:bodyPr>
          <a:lstStyle/>
          <a:p>
            <a:pPr marL="457200" lvl="0" indent="-381000" algn="l" rtl="0">
              <a:spcBef>
                <a:spcPts val="700"/>
              </a:spcBef>
              <a:spcAft>
                <a:spcPts val="0"/>
              </a:spcAft>
              <a:buClr>
                <a:srgbClr val="999999"/>
              </a:buClr>
              <a:buSzPts val="2400"/>
              <a:buChar char="-"/>
            </a:pPr>
            <a:r>
              <a:rPr lang="nl-BE">
                <a:solidFill>
                  <a:srgbClr val="999999"/>
                </a:solidFill>
              </a:rPr>
              <a:t>Business werkgroep (6/02)</a:t>
            </a:r>
            <a:endParaRPr>
              <a:solidFill>
                <a:srgbClr val="999999"/>
              </a:solidFill>
            </a:endParaRPr>
          </a:p>
          <a:p>
            <a:pPr marL="914400" lvl="1" indent="-381000" algn="l" rtl="0">
              <a:spcBef>
                <a:spcPts val="0"/>
              </a:spcBef>
              <a:spcAft>
                <a:spcPts val="0"/>
              </a:spcAft>
              <a:buClr>
                <a:srgbClr val="999999"/>
              </a:buClr>
              <a:buSzPts val="2400"/>
              <a:buChar char="-"/>
            </a:pPr>
            <a:r>
              <a:rPr lang="nl-BE">
                <a:solidFill>
                  <a:srgbClr val="999999"/>
                </a:solidFill>
              </a:rPr>
              <a:t>Use cases besproken en verfijnd</a:t>
            </a:r>
          </a:p>
          <a:p>
            <a:pPr marL="914400" lvl="1" indent="-381000" algn="l" rtl="0">
              <a:spcBef>
                <a:spcPts val="0"/>
              </a:spcBef>
              <a:spcAft>
                <a:spcPts val="0"/>
              </a:spcAft>
              <a:buClr>
                <a:srgbClr val="999999"/>
              </a:buClr>
              <a:buSzPts val="2400"/>
              <a:buChar char="-"/>
            </a:pPr>
            <a:endParaRPr lang="nl-BE" sz="2000">
              <a:solidFill>
                <a:srgbClr val="999999"/>
              </a:solidFill>
            </a:endParaRPr>
          </a:p>
          <a:p>
            <a:pPr>
              <a:spcBef>
                <a:spcPts val="0"/>
              </a:spcBef>
              <a:buClr>
                <a:srgbClr val="999999"/>
              </a:buClr>
              <a:buChar char="-"/>
            </a:pPr>
            <a:r>
              <a:rPr lang="nl-BE">
                <a:solidFill>
                  <a:schemeClr val="tx1"/>
                </a:solidFill>
              </a:rPr>
              <a:t>Thematische werkgroep 1 (3/03)</a:t>
            </a:r>
          </a:p>
          <a:p>
            <a:pPr lvl="1">
              <a:spcBef>
                <a:spcPts val="0"/>
              </a:spcBef>
              <a:buClr>
                <a:srgbClr val="999999"/>
              </a:buClr>
              <a:buChar char="-"/>
            </a:pPr>
            <a:r>
              <a:rPr lang="nl-BE">
                <a:solidFill>
                  <a:schemeClr val="tx1"/>
                </a:solidFill>
              </a:rPr>
              <a:t>Kern van het model besproken: Object, Item, Collectie, etc.</a:t>
            </a:r>
          </a:p>
          <a:p>
            <a:pPr lvl="1">
              <a:spcBef>
                <a:spcPts val="0"/>
              </a:spcBef>
              <a:buClr>
                <a:srgbClr val="999999"/>
              </a:buClr>
              <a:buChar char="-"/>
            </a:pPr>
            <a:r>
              <a:rPr lang="nl-BE">
                <a:solidFill>
                  <a:schemeClr val="tx1"/>
                </a:solidFill>
              </a:rPr>
              <a:t>Definities besproken</a:t>
            </a:r>
          </a:p>
        </p:txBody>
      </p:sp>
      <p:sp>
        <p:nvSpPr>
          <p:cNvPr id="457" name="Google Shape;457;g71eeb774cb_0_11"/>
          <p:cNvSpPr txBox="1">
            <a:spLocks noGrp="1"/>
          </p:cNvSpPr>
          <p:nvPr>
            <p:ph type="title"/>
          </p:nvPr>
        </p:nvSpPr>
        <p:spPr>
          <a:xfrm>
            <a:off x="838201" y="365126"/>
            <a:ext cx="10515600" cy="984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BE" b="1"/>
              <a:t>Vorige werkgroepen</a:t>
            </a:r>
            <a:endParaRPr b="1"/>
          </a:p>
        </p:txBody>
      </p:sp>
    </p:spTree>
    <p:extLst>
      <p:ext uri="{BB962C8B-B14F-4D97-AF65-F5344CB8AC3E}">
        <p14:creationId xmlns:p14="http://schemas.microsoft.com/office/powerpoint/2010/main" val="2556910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71eeb774cb_0_17"/>
          <p:cNvSpPr txBox="1">
            <a:spLocks noGrp="1"/>
          </p:cNvSpPr>
          <p:nvPr>
            <p:ph type="body" idx="1"/>
          </p:nvPr>
        </p:nvSpPr>
        <p:spPr>
          <a:xfrm>
            <a:off x="838200" y="1329825"/>
            <a:ext cx="10882500" cy="4992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700"/>
              </a:spcBef>
              <a:spcAft>
                <a:spcPts val="0"/>
              </a:spcAft>
              <a:buSzPts val="2400"/>
              <a:buFont typeface="Arial"/>
              <a:buChar char="•"/>
            </a:pPr>
            <a:r>
              <a:rPr lang="nl-BE"/>
              <a:t>Rechtvaardiging van deze keuze</a:t>
            </a:r>
            <a:endParaRPr/>
          </a:p>
          <a:p>
            <a:pPr marL="914400" lvl="1" indent="-381000" algn="l" rtl="0">
              <a:lnSpc>
                <a:spcPct val="100000"/>
              </a:lnSpc>
              <a:spcBef>
                <a:spcPts val="700"/>
              </a:spcBef>
              <a:spcAft>
                <a:spcPts val="0"/>
              </a:spcAft>
              <a:buSzPts val="2400"/>
              <a:buFont typeface="Arial"/>
              <a:buChar char="▪"/>
            </a:pPr>
            <a:r>
              <a:rPr lang="nl-BE"/>
              <a:t>Uitgebreide, generieke standaard</a:t>
            </a:r>
            <a:endParaRPr/>
          </a:p>
          <a:p>
            <a:pPr marL="914400" lvl="1" indent="-381000" algn="l" rtl="0">
              <a:lnSpc>
                <a:spcPct val="100000"/>
              </a:lnSpc>
              <a:spcBef>
                <a:spcPts val="700"/>
              </a:spcBef>
              <a:spcAft>
                <a:spcPts val="0"/>
              </a:spcAft>
              <a:buSzPts val="2400"/>
              <a:buChar char="▪"/>
            </a:pPr>
            <a:r>
              <a:rPr lang="nl-BE"/>
              <a:t>ISO-standaard</a:t>
            </a:r>
            <a:endParaRPr/>
          </a:p>
          <a:p>
            <a:pPr marL="914400" lvl="1" indent="-381000" algn="l" rtl="0">
              <a:lnSpc>
                <a:spcPct val="100000"/>
              </a:lnSpc>
              <a:spcBef>
                <a:spcPts val="700"/>
              </a:spcBef>
              <a:spcAft>
                <a:spcPts val="0"/>
              </a:spcAft>
              <a:buSzPts val="2400"/>
              <a:buFont typeface="Arial"/>
              <a:buChar char="▪"/>
            </a:pPr>
            <a:r>
              <a:rPr lang="nl-BE"/>
              <a:t>CIDOC definities werden tijdens de vorige WS als de beste bestempeld</a:t>
            </a:r>
            <a:endParaRPr/>
          </a:p>
          <a:p>
            <a:pPr marL="914400" lvl="1" indent="-381000" algn="l" rtl="0">
              <a:lnSpc>
                <a:spcPct val="100000"/>
              </a:lnSpc>
              <a:spcBef>
                <a:spcPts val="700"/>
              </a:spcBef>
              <a:spcAft>
                <a:spcPts val="0"/>
              </a:spcAft>
              <a:buSzPts val="2400"/>
              <a:buChar char="▪"/>
            </a:pPr>
            <a:r>
              <a:rPr lang="nl-BE"/>
              <a:t>Linked data</a:t>
            </a:r>
            <a:endParaRPr/>
          </a:p>
          <a:p>
            <a:pPr marL="914400" lvl="1" indent="-381000" algn="l" rtl="0">
              <a:lnSpc>
                <a:spcPct val="100000"/>
              </a:lnSpc>
              <a:spcBef>
                <a:spcPts val="700"/>
              </a:spcBef>
              <a:spcAft>
                <a:spcPts val="0"/>
              </a:spcAft>
              <a:buSzPts val="2400"/>
              <a:buChar char="▪"/>
            </a:pPr>
            <a:r>
              <a:rPr lang="nl-BE"/>
              <a:t>Mapping naar DC terms, FRBR, Europeana, … bestaat</a:t>
            </a:r>
            <a:endParaRPr/>
          </a:p>
          <a:p>
            <a:pPr marL="914400" lvl="0" indent="0" algn="l" rtl="0">
              <a:lnSpc>
                <a:spcPct val="100000"/>
              </a:lnSpc>
              <a:spcBef>
                <a:spcPts val="700"/>
              </a:spcBef>
              <a:spcAft>
                <a:spcPts val="0"/>
              </a:spcAft>
              <a:buNone/>
            </a:pPr>
            <a:endParaRPr/>
          </a:p>
          <a:p>
            <a:pPr marL="457200" lvl="0" indent="-381000" algn="l" rtl="0">
              <a:lnSpc>
                <a:spcPct val="100000"/>
              </a:lnSpc>
              <a:spcBef>
                <a:spcPts val="700"/>
              </a:spcBef>
              <a:spcAft>
                <a:spcPts val="0"/>
              </a:spcAft>
              <a:buSzPts val="2400"/>
              <a:buChar char="•"/>
            </a:pPr>
            <a:r>
              <a:rPr lang="nl-BE"/>
              <a:t>Maar nogal complex … daarom:</a:t>
            </a:r>
            <a:endParaRPr/>
          </a:p>
          <a:p>
            <a:pPr marL="914400" lvl="1" indent="-381000" algn="l" rtl="0">
              <a:lnSpc>
                <a:spcPct val="100000"/>
              </a:lnSpc>
              <a:spcBef>
                <a:spcPts val="700"/>
              </a:spcBef>
              <a:spcAft>
                <a:spcPts val="0"/>
              </a:spcAft>
              <a:buSzPts val="2400"/>
              <a:buChar char="▪"/>
            </a:pPr>
            <a:r>
              <a:rPr lang="nl-BE"/>
              <a:t>“Shoppen” uit de entiteiten o.b.v. de use cases</a:t>
            </a:r>
            <a:endParaRPr/>
          </a:p>
          <a:p>
            <a:pPr marL="914400" lvl="1" indent="-381000" algn="l" rtl="0">
              <a:lnSpc>
                <a:spcPct val="100000"/>
              </a:lnSpc>
              <a:spcBef>
                <a:spcPts val="700"/>
              </a:spcBef>
              <a:spcAft>
                <a:spcPts val="0"/>
              </a:spcAft>
              <a:buSzPts val="2400"/>
              <a:buChar char="▪"/>
            </a:pPr>
            <a:r>
              <a:rPr lang="nl-BE"/>
              <a:t>Vereenvoudigen waar nodig</a:t>
            </a:r>
            <a:endParaRPr/>
          </a:p>
          <a:p>
            <a:pPr marL="914400" lvl="1" indent="-381000" algn="l" rtl="0">
              <a:lnSpc>
                <a:spcPct val="100000"/>
              </a:lnSpc>
              <a:spcBef>
                <a:spcPts val="700"/>
              </a:spcBef>
              <a:spcAft>
                <a:spcPts val="0"/>
              </a:spcAft>
              <a:buSzPts val="2400"/>
              <a:buChar char="▪"/>
            </a:pPr>
            <a:r>
              <a:rPr lang="nl-BE"/>
              <a:t>Uitbreiden waar nodig</a:t>
            </a:r>
            <a:endParaRPr/>
          </a:p>
          <a:p>
            <a:pPr marL="0" lvl="0" indent="0" algn="l" rtl="0">
              <a:lnSpc>
                <a:spcPct val="100000"/>
              </a:lnSpc>
              <a:spcBef>
                <a:spcPts val="700"/>
              </a:spcBef>
              <a:spcAft>
                <a:spcPts val="0"/>
              </a:spcAft>
              <a:buNone/>
            </a:pPr>
            <a:endParaRPr/>
          </a:p>
        </p:txBody>
      </p:sp>
      <p:sp>
        <p:nvSpPr>
          <p:cNvPr id="495" name="Google Shape;495;g71eeb774cb_0_17"/>
          <p:cNvSpPr txBox="1">
            <a:spLocks noGrp="1"/>
          </p:cNvSpPr>
          <p:nvPr>
            <p:ph type="sldNum" idx="12"/>
          </p:nvPr>
        </p:nvSpPr>
        <p:spPr>
          <a:xfrm>
            <a:off x="10694403" y="6558837"/>
            <a:ext cx="909900" cy="261600"/>
          </a:xfrm>
          <a:prstGeom prst="rect">
            <a:avLst/>
          </a:prstGeom>
          <a:no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
        <p:nvSpPr>
          <p:cNvPr id="496" name="Google Shape;496;g71eeb774cb_0_17"/>
          <p:cNvSpPr txBox="1"/>
          <p:nvPr/>
        </p:nvSpPr>
        <p:spPr>
          <a:xfrm>
            <a:off x="838200" y="129050"/>
            <a:ext cx="8596500" cy="1104000"/>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CIDOC-CRM als basis</a:t>
            </a:r>
            <a:endParaRPr sz="4000" b="1" i="0" u="none" strike="noStrike" cap="non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1_Office Theme">
  <a:themeElements>
    <a:clrScheme name="AIVColors">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AIVColors">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4173</TotalTime>
  <Words>1458</Words>
  <Application>Microsoft Office PowerPoint</Application>
  <PresentationFormat>Widescreen</PresentationFormat>
  <Paragraphs>339</Paragraphs>
  <Slides>79</Slides>
  <Notes>75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79</vt:i4>
      </vt:variant>
    </vt:vector>
  </HeadingPairs>
  <TitlesOfParts>
    <vt:vector size="85" baseType="lpstr">
      <vt:lpstr>Arial</vt:lpstr>
      <vt:lpstr>Calibri</vt:lpstr>
      <vt:lpstr>Helvetica Neue</vt:lpstr>
      <vt:lpstr>Noto Sans Symbols</vt:lpstr>
      <vt:lpstr>1_Office Theme</vt:lpstr>
      <vt:lpstr>Office Theme</vt:lpstr>
      <vt:lpstr>Thematische werkgroep 5 OSLO Cultureel Erfgoed</vt:lpstr>
      <vt:lpstr>Praktische afspraken</vt:lpstr>
      <vt:lpstr>PowerPoint Presentation</vt:lpstr>
      <vt:lpstr>Ronde van de virtuele tafel</vt:lpstr>
      <vt:lpstr>Recap traject</vt:lpstr>
      <vt:lpstr>Kick-off 23/01</vt:lpstr>
      <vt:lpstr>Vorige werkgroepen</vt:lpstr>
      <vt:lpstr>Vorige werkgroepen</vt:lpstr>
      <vt:lpstr>PowerPoint Presentation</vt:lpstr>
      <vt:lpstr>Vorige werkgroepen</vt:lpstr>
      <vt:lpstr>Vorige werkgroepen</vt:lpstr>
      <vt:lpstr>Vorige werkgroepen</vt:lpstr>
      <vt:lpstr>PowerPoint Presentation</vt:lpstr>
      <vt:lpstr>PowerPoint Presentation</vt:lpstr>
      <vt:lpstr>PowerPoint Presentation</vt:lpstr>
      <vt:lpstr>OSLO Cultureel Erfgoed Object 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OSLO Cultureel Erfgoed Event AP</vt:lpstr>
      <vt:lpstr>Tijdsaspect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OSLO Cultureel Erfgoed VOC</vt:lpstr>
      <vt:lpstr>PowerPoint Presentation</vt:lpstr>
      <vt:lpstr>Pauze (10’)</vt:lpstr>
      <vt:lpstr>FRBR v0.6</vt:lpstr>
      <vt:lpstr>FRBR v0.6</vt:lpstr>
      <vt:lpstr>Stavaza Immaterieel Cultureel Erfgoed</vt:lpstr>
      <vt:lpstr>Rosas danst Rosas</vt:lpstr>
      <vt:lpstr>Mechelse Ommegang en Ommegangsreuzen</vt:lpstr>
      <vt:lpstr>Strandbloemen verkopen</vt:lpstr>
      <vt:lpstr>Rondvraag</vt:lpstr>
      <vt:lpstr>Rondvraag</vt:lpstr>
      <vt:lpstr>Use case check</vt:lpstr>
      <vt:lpstr>Use case check</vt:lpstr>
      <vt:lpstr>Q&amp;A</vt:lpstr>
      <vt:lpstr>PowerPoint Presentation</vt:lpstr>
      <vt:lpstr>Volgende stappen</vt:lpstr>
      <vt:lpstr>Volgende stappen</vt:lpstr>
      <vt:lpstr>PowerPoint Presentation</vt:lpstr>
      <vt:lpstr>Publieke review</vt:lpstr>
      <vt:lpstr>Uitbreidingen</vt:lpstr>
      <vt:lpstr>Uitbreidingen</vt:lpstr>
      <vt:lpstr>Vermelding als medewerker</vt:lpstr>
      <vt:lpstr>Slot</vt:lpstr>
      <vt:lpstr>Slot</vt:lpstr>
      <vt:lpstr>Bedankt!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Thematische werkgroep 2 OSLO Cultureel Erfgoed</dc:title>
  <cp:lastModifiedBy>Dimitri Schepers</cp:lastModifiedBy>
  <cp:revision>92</cp:revision>
  <dcterms:created xsi:type="dcterms:W3CDTF">2019-09-20T13:46:11Z</dcterms:created>
  <dcterms:modified xsi:type="dcterms:W3CDTF">2020-07-02T13:56:27Z</dcterms:modified>
</cp:coreProperties>
</file>